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8.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905" r:id="rId5"/>
    <p:sldMasterId id="2147493919" r:id="rId6"/>
    <p:sldMasterId id="2147493932" r:id="rId7"/>
    <p:sldMasterId id="2147493944" r:id="rId8"/>
    <p:sldMasterId id="2147493955" r:id="rId9"/>
    <p:sldMasterId id="2147493970" r:id="rId10"/>
    <p:sldMasterId id="2147493981" r:id="rId11"/>
    <p:sldMasterId id="2147493996" r:id="rId12"/>
  </p:sldMasterIdLst>
  <p:notesMasterIdLst>
    <p:notesMasterId r:id="rId97"/>
  </p:notesMasterIdLst>
  <p:handoutMasterIdLst>
    <p:handoutMasterId r:id="rId98"/>
  </p:handoutMasterIdLst>
  <p:sldIdLst>
    <p:sldId id="854" r:id="rId13"/>
    <p:sldId id="2142532331" r:id="rId14"/>
    <p:sldId id="2142532342" r:id="rId15"/>
    <p:sldId id="460" r:id="rId16"/>
    <p:sldId id="2142532343" r:id="rId17"/>
    <p:sldId id="2142532344" r:id="rId18"/>
    <p:sldId id="1209" r:id="rId19"/>
    <p:sldId id="802" r:id="rId20"/>
    <p:sldId id="805" r:id="rId21"/>
    <p:sldId id="803" r:id="rId22"/>
    <p:sldId id="804" r:id="rId23"/>
    <p:sldId id="1253" r:id="rId24"/>
    <p:sldId id="810" r:id="rId25"/>
    <p:sldId id="2142532345" r:id="rId26"/>
    <p:sldId id="2142532346" r:id="rId27"/>
    <p:sldId id="2142532347" r:id="rId28"/>
    <p:sldId id="467" r:id="rId29"/>
    <p:sldId id="468" r:id="rId30"/>
    <p:sldId id="469" r:id="rId31"/>
    <p:sldId id="470" r:id="rId32"/>
    <p:sldId id="471" r:id="rId33"/>
    <p:sldId id="477" r:id="rId34"/>
    <p:sldId id="478" r:id="rId35"/>
    <p:sldId id="480" r:id="rId36"/>
    <p:sldId id="482" r:id="rId37"/>
    <p:sldId id="483" r:id="rId38"/>
    <p:sldId id="484" r:id="rId39"/>
    <p:sldId id="486" r:id="rId40"/>
    <p:sldId id="487" r:id="rId41"/>
    <p:sldId id="506" r:id="rId42"/>
    <p:sldId id="1272" r:id="rId43"/>
    <p:sldId id="435" r:id="rId44"/>
    <p:sldId id="436" r:id="rId45"/>
    <p:sldId id="1276" r:id="rId46"/>
    <p:sldId id="1277" r:id="rId47"/>
    <p:sldId id="256" r:id="rId48"/>
    <p:sldId id="257" r:id="rId49"/>
    <p:sldId id="258" r:id="rId50"/>
    <p:sldId id="450" r:id="rId51"/>
    <p:sldId id="275" r:id="rId52"/>
    <p:sldId id="1262" r:id="rId53"/>
    <p:sldId id="1263" r:id="rId54"/>
    <p:sldId id="405" r:id="rId55"/>
    <p:sldId id="451" r:id="rId56"/>
    <p:sldId id="452" r:id="rId57"/>
    <p:sldId id="415" r:id="rId58"/>
    <p:sldId id="1278" r:id="rId59"/>
    <p:sldId id="815" r:id="rId60"/>
    <p:sldId id="817" r:id="rId61"/>
    <p:sldId id="811" r:id="rId62"/>
    <p:sldId id="1279" r:id="rId63"/>
    <p:sldId id="819" r:id="rId64"/>
    <p:sldId id="821" r:id="rId65"/>
    <p:sldId id="481" r:id="rId66"/>
    <p:sldId id="820" r:id="rId67"/>
    <p:sldId id="2142532348" r:id="rId68"/>
    <p:sldId id="1280" r:id="rId69"/>
    <p:sldId id="1281" r:id="rId70"/>
    <p:sldId id="1291" r:id="rId71"/>
    <p:sldId id="1282" r:id="rId72"/>
    <p:sldId id="1283" r:id="rId73"/>
    <p:sldId id="1284" r:id="rId74"/>
    <p:sldId id="1285" r:id="rId75"/>
    <p:sldId id="1286" r:id="rId76"/>
    <p:sldId id="1287" r:id="rId77"/>
    <p:sldId id="1288" r:id="rId78"/>
    <p:sldId id="498" r:id="rId79"/>
    <p:sldId id="499" r:id="rId80"/>
    <p:sldId id="500" r:id="rId81"/>
    <p:sldId id="501" r:id="rId82"/>
    <p:sldId id="502" r:id="rId83"/>
    <p:sldId id="503" r:id="rId84"/>
    <p:sldId id="1289" r:id="rId85"/>
    <p:sldId id="1290" r:id="rId86"/>
    <p:sldId id="1274" r:id="rId87"/>
    <p:sldId id="587" r:id="rId88"/>
    <p:sldId id="590" r:id="rId89"/>
    <p:sldId id="1264" r:id="rId90"/>
    <p:sldId id="591" r:id="rId91"/>
    <p:sldId id="1265" r:id="rId92"/>
    <p:sldId id="1275" r:id="rId93"/>
    <p:sldId id="1244" r:id="rId94"/>
    <p:sldId id="1243" r:id="rId95"/>
    <p:sldId id="1246" r:id="rId96"/>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40"/>
    <p:restoredTop sz="96793"/>
  </p:normalViewPr>
  <p:slideViewPr>
    <p:cSldViewPr snapToObjects="1">
      <p:cViewPr varScale="1">
        <p:scale>
          <a:sx n="205" d="100"/>
          <a:sy n="205" d="100"/>
        </p:scale>
        <p:origin x="192" y="256"/>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6" Type="http://schemas.openxmlformats.org/officeDocument/2006/relationships/slide" Target="slides/slide4.xml"/><Relationship Id="rId11" Type="http://schemas.openxmlformats.org/officeDocument/2006/relationships/slideMaster" Target="slideMasters/slideMaster8.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tableStyles" Target="tableStyles.xml"/><Relationship Id="rId5" Type="http://schemas.openxmlformats.org/officeDocument/2006/relationships/slideMaster" Target="slideMasters/slideMaster2.xml"/><Relationship Id="rId90" Type="http://schemas.openxmlformats.org/officeDocument/2006/relationships/slide" Target="slides/slide78.xml"/><Relationship Id="rId95" Type="http://schemas.openxmlformats.org/officeDocument/2006/relationships/slide" Target="slides/slide8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80" Type="http://schemas.openxmlformats.org/officeDocument/2006/relationships/slide" Target="slides/slide68.xml"/><Relationship Id="rId85" Type="http://schemas.openxmlformats.org/officeDocument/2006/relationships/slide" Target="slides/slide7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slide" Target="slides/slide76.xml"/><Relationship Id="rId91" Type="http://schemas.openxmlformats.org/officeDocument/2006/relationships/slide" Target="slides/slide79.xml"/><Relationship Id="rId96" Type="http://schemas.openxmlformats.org/officeDocument/2006/relationships/slide" Target="slides/slide84.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slide" Target="slides/slide82.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notesMaster" Target="notesMasters/notesMaster1.xml"/><Relationship Id="rId7" Type="http://schemas.openxmlformats.org/officeDocument/2006/relationships/slideMaster" Target="slideMasters/slideMaster4.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handoutMaster" Target="handoutMasters/handoutMaster1.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DEB374-7826-A248-A2F9-4F9CD8362EAF}" type="doc">
      <dgm:prSet loTypeId="urn:microsoft.com/office/officeart/2005/8/layout/orgChart1" loCatId="" qsTypeId="urn:microsoft.com/office/officeart/2005/8/quickstyle/simple1" qsCatId="simple" csTypeId="urn:microsoft.com/office/officeart/2005/8/colors/accent1_2" csCatId="accent1" phldr="1"/>
      <dgm:spPr/>
      <dgm:t>
        <a:bodyPr/>
        <a:lstStyle/>
        <a:p>
          <a:endParaRPr lang="en-US"/>
        </a:p>
      </dgm:t>
    </dgm:pt>
    <dgm:pt modelId="{8D9484E6-4EDA-9B46-9BE1-5F7B9208BB79}">
      <dgm:prSet phldrT="[Text]"/>
      <dgm:spPr>
        <a:xfrm>
          <a:off x="2027083" y="1538"/>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Product</a:t>
          </a:r>
        </a:p>
      </dgm:t>
    </dgm:pt>
    <dgm:pt modelId="{193F2DC8-847D-6D4A-AABC-1C735F0293A8}" type="parTrans" cxnId="{F0C3CF40-D38F-674D-A584-1B617F5E966B}">
      <dgm:prSet/>
      <dgm:spPr/>
      <dgm:t>
        <a:bodyPr/>
        <a:lstStyle/>
        <a:p>
          <a:endParaRPr lang="en-US">
            <a:solidFill>
              <a:srgbClr val="FF0000"/>
            </a:solidFill>
          </a:endParaRPr>
        </a:p>
      </dgm:t>
    </dgm:pt>
    <dgm:pt modelId="{01F8511E-7964-964B-9A73-14A0E2418277}" type="sibTrans" cxnId="{F0C3CF40-D38F-674D-A584-1B617F5E966B}">
      <dgm:prSet/>
      <dgm:spPr/>
      <dgm:t>
        <a:bodyPr/>
        <a:lstStyle/>
        <a:p>
          <a:endParaRPr lang="en-US">
            <a:solidFill>
              <a:srgbClr val="FF0000"/>
            </a:solidFill>
          </a:endParaRPr>
        </a:p>
      </dgm:t>
    </dgm:pt>
    <dgm:pt modelId="{8134A097-6350-9D43-BEE4-57209988092E}">
      <dgm:prSet phldrT="[Text]"/>
      <dgm:spPr>
        <a:xfrm>
          <a:off x="207385" y="713376"/>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Book</a:t>
          </a:r>
        </a:p>
      </dgm:t>
    </dgm:pt>
    <dgm:pt modelId="{B7234D52-86F6-4F4E-8961-B0A093892251}" type="parTrans" cxnId="{54DCFDD0-E9C0-5241-8CA8-8F515C8B435A}">
      <dgm:prSet/>
      <dgm:spPr>
        <a:xfrm>
          <a:off x="708679" y="502832"/>
          <a:ext cx="1819698" cy="210543"/>
        </a:xfrm>
        <a:custGeom>
          <a:avLst/>
          <a:gdLst/>
          <a:ahLst/>
          <a:cxnLst/>
          <a:rect l="0" t="0" r="0" b="0"/>
          <a:pathLst>
            <a:path>
              <a:moveTo>
                <a:pt x="1819698" y="0"/>
              </a:moveTo>
              <a:lnTo>
                <a:pt x="1819698" y="105271"/>
              </a:lnTo>
              <a:lnTo>
                <a:pt x="0" y="105271"/>
              </a:lnTo>
              <a:lnTo>
                <a:pt x="0" y="210543"/>
              </a:lnTo>
            </a:path>
          </a:pathLst>
        </a:custGeom>
        <a:noFill/>
        <a:ln w="25400" cap="flat" cmpd="sng" algn="ctr">
          <a:solidFill>
            <a:srgbClr val="FFFFFF">
              <a:shade val="60000"/>
              <a:hueOff val="0"/>
              <a:satOff val="0"/>
              <a:lumOff val="0"/>
              <a:alphaOff val="0"/>
            </a:srgbClr>
          </a:solidFill>
          <a:prstDash val="solid"/>
        </a:ln>
        <a:effectLst/>
      </dgm:spPr>
      <dgm:t>
        <a:bodyPr/>
        <a:lstStyle/>
        <a:p>
          <a:endParaRPr lang="en-US">
            <a:solidFill>
              <a:srgbClr val="FF0000"/>
            </a:solidFill>
          </a:endParaRPr>
        </a:p>
      </dgm:t>
    </dgm:pt>
    <dgm:pt modelId="{7A026083-A4AC-7C44-A1CC-0D44E1D049E1}" type="sibTrans" cxnId="{54DCFDD0-E9C0-5241-8CA8-8F515C8B435A}">
      <dgm:prSet/>
      <dgm:spPr/>
      <dgm:t>
        <a:bodyPr/>
        <a:lstStyle/>
        <a:p>
          <a:endParaRPr lang="en-US">
            <a:solidFill>
              <a:srgbClr val="FF0000"/>
            </a:solidFill>
          </a:endParaRPr>
        </a:p>
      </dgm:t>
    </dgm:pt>
    <dgm:pt modelId="{C1E49840-B883-594D-B8B5-26795DC91F8C}">
      <dgm:prSet phldrT="[Text]"/>
      <dgm:spPr>
        <a:xfrm>
          <a:off x="2277730" y="713376"/>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eBook</a:t>
          </a:r>
        </a:p>
      </dgm:t>
    </dgm:pt>
    <dgm:pt modelId="{1E699710-EB55-9044-B7AA-0FC861865449}" type="parTrans" cxnId="{D3015168-34AA-E84B-9DD4-BC10E5DACA50}">
      <dgm:prSet/>
      <dgm:spPr>
        <a:xfrm>
          <a:off x="2528377" y="502832"/>
          <a:ext cx="250647" cy="210543"/>
        </a:xfrm>
        <a:custGeom>
          <a:avLst/>
          <a:gdLst/>
          <a:ahLst/>
          <a:cxnLst/>
          <a:rect l="0" t="0" r="0" b="0"/>
          <a:pathLst>
            <a:path>
              <a:moveTo>
                <a:pt x="0" y="0"/>
              </a:moveTo>
              <a:lnTo>
                <a:pt x="0" y="105271"/>
              </a:lnTo>
              <a:lnTo>
                <a:pt x="250647" y="105271"/>
              </a:lnTo>
              <a:lnTo>
                <a:pt x="250647" y="210543"/>
              </a:lnTo>
            </a:path>
          </a:pathLst>
        </a:custGeom>
        <a:noFill/>
        <a:ln w="25400" cap="flat" cmpd="sng" algn="ctr">
          <a:solidFill>
            <a:srgbClr val="FFFFFF">
              <a:shade val="60000"/>
              <a:hueOff val="0"/>
              <a:satOff val="0"/>
              <a:lumOff val="0"/>
              <a:alphaOff val="0"/>
            </a:srgbClr>
          </a:solidFill>
          <a:prstDash val="solid"/>
        </a:ln>
        <a:effectLst/>
      </dgm:spPr>
      <dgm:t>
        <a:bodyPr/>
        <a:lstStyle/>
        <a:p>
          <a:endParaRPr lang="en-US">
            <a:solidFill>
              <a:srgbClr val="FF0000"/>
            </a:solidFill>
          </a:endParaRPr>
        </a:p>
      </dgm:t>
    </dgm:pt>
    <dgm:pt modelId="{7FB4288C-0F9C-124A-80D0-4A46E1A0A1B3}" type="sibTrans" cxnId="{D3015168-34AA-E84B-9DD4-BC10E5DACA50}">
      <dgm:prSet/>
      <dgm:spPr/>
      <dgm:t>
        <a:bodyPr/>
        <a:lstStyle/>
        <a:p>
          <a:endParaRPr lang="en-US">
            <a:solidFill>
              <a:srgbClr val="FF0000"/>
            </a:solidFill>
          </a:endParaRPr>
        </a:p>
      </dgm:t>
    </dgm:pt>
    <dgm:pt modelId="{62351299-2347-CD4B-B88B-7FDB075F476B}">
      <dgm:prSet phldrT="[Text]"/>
      <dgm:spPr>
        <a:xfrm>
          <a:off x="3846781" y="713376"/>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Video</a:t>
          </a:r>
        </a:p>
      </dgm:t>
    </dgm:pt>
    <dgm:pt modelId="{18551FA4-E5B8-194D-B7EF-9A2389A0FD00}" type="parTrans" cxnId="{10535A86-69FC-6243-ABE4-CA8E6C0EE0A1}">
      <dgm:prSet/>
      <dgm:spPr>
        <a:xfrm>
          <a:off x="2528377" y="502832"/>
          <a:ext cx="1819698" cy="210543"/>
        </a:xfrm>
        <a:custGeom>
          <a:avLst/>
          <a:gdLst/>
          <a:ahLst/>
          <a:cxnLst/>
          <a:rect l="0" t="0" r="0" b="0"/>
          <a:pathLst>
            <a:path>
              <a:moveTo>
                <a:pt x="0" y="0"/>
              </a:moveTo>
              <a:lnTo>
                <a:pt x="0" y="105271"/>
              </a:lnTo>
              <a:lnTo>
                <a:pt x="1819698" y="105271"/>
              </a:lnTo>
              <a:lnTo>
                <a:pt x="1819698" y="210543"/>
              </a:lnTo>
            </a:path>
          </a:pathLst>
        </a:custGeom>
        <a:noFill/>
        <a:ln w="25400" cap="flat" cmpd="sng" algn="ctr">
          <a:solidFill>
            <a:srgbClr val="FFFFFF">
              <a:shade val="60000"/>
              <a:hueOff val="0"/>
              <a:satOff val="0"/>
              <a:lumOff val="0"/>
              <a:alphaOff val="0"/>
            </a:srgbClr>
          </a:solidFill>
          <a:prstDash val="solid"/>
        </a:ln>
        <a:effectLst/>
      </dgm:spPr>
      <dgm:t>
        <a:bodyPr/>
        <a:lstStyle/>
        <a:p>
          <a:endParaRPr lang="en-US">
            <a:solidFill>
              <a:srgbClr val="FF0000"/>
            </a:solidFill>
          </a:endParaRPr>
        </a:p>
      </dgm:t>
    </dgm:pt>
    <dgm:pt modelId="{357D2E53-81E5-1949-8DFA-617A79B5E5DC}" type="sibTrans" cxnId="{10535A86-69FC-6243-ABE4-CA8E6C0EE0A1}">
      <dgm:prSet/>
      <dgm:spPr/>
      <dgm:t>
        <a:bodyPr/>
        <a:lstStyle/>
        <a:p>
          <a:endParaRPr lang="en-US">
            <a:solidFill>
              <a:srgbClr val="FF0000"/>
            </a:solidFill>
          </a:endParaRPr>
        </a:p>
      </dgm:t>
    </dgm:pt>
    <dgm:pt modelId="{99634639-BB54-1B4A-B93A-F27BAA15C466}">
      <dgm:prSet phldrT="[Text]"/>
      <dgm:spPr>
        <a:xfrm>
          <a:off x="458032" y="1425213"/>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Fiction</a:t>
          </a:r>
        </a:p>
      </dgm:t>
    </dgm:pt>
    <dgm:pt modelId="{B757E864-6A3F-E048-85A6-5FE008056E53}" type="parTrans" cxnId="{12D3D1D0-6234-4B48-B0AB-7E42C41A919C}">
      <dgm:prSet/>
      <dgm:spPr>
        <a:xfrm>
          <a:off x="307644" y="1214670"/>
          <a:ext cx="150388" cy="461190"/>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90724C82-6F9D-6A4E-9629-99D621E7D5C2}" type="sibTrans" cxnId="{12D3D1D0-6234-4B48-B0AB-7E42C41A919C}">
      <dgm:prSet/>
      <dgm:spPr/>
      <dgm:t>
        <a:bodyPr/>
        <a:lstStyle/>
        <a:p>
          <a:endParaRPr lang="en-US">
            <a:solidFill>
              <a:srgbClr val="FF0000"/>
            </a:solidFill>
          </a:endParaRPr>
        </a:p>
      </dgm:t>
    </dgm:pt>
    <dgm:pt modelId="{CE92BB5C-C287-FE4C-9618-95BDF5922AA3}">
      <dgm:prSet phldrT="[Text]"/>
      <dgm:spPr>
        <a:xfrm>
          <a:off x="458032" y="2137051"/>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Non-Fiction</a:t>
          </a:r>
        </a:p>
      </dgm:t>
    </dgm:pt>
    <dgm:pt modelId="{6DDE0E3D-4A30-9444-B953-D7AAEB7B27D4}" type="parTrans" cxnId="{4D640857-8BA3-B846-BA22-9CA9EE91B78E}">
      <dgm:prSet/>
      <dgm:spPr>
        <a:xfrm>
          <a:off x="307644" y="1214670"/>
          <a:ext cx="150388" cy="117302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47DB00CE-087D-4C44-A733-FD31D6BAEB1E}" type="sibTrans" cxnId="{4D640857-8BA3-B846-BA22-9CA9EE91B78E}">
      <dgm:prSet/>
      <dgm:spPr/>
      <dgm:t>
        <a:bodyPr/>
        <a:lstStyle/>
        <a:p>
          <a:endParaRPr lang="en-US">
            <a:solidFill>
              <a:srgbClr val="FF0000"/>
            </a:solidFill>
          </a:endParaRPr>
        </a:p>
      </dgm:t>
    </dgm:pt>
    <dgm:pt modelId="{2AEA3F62-B5A3-7D4F-BD7D-707737A955B1}">
      <dgm:prSet phldrT="[Text]"/>
      <dgm:spPr>
        <a:xfrm>
          <a:off x="1671164" y="1425213"/>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Non-</a:t>
          </a:r>
        </a:p>
        <a:p>
          <a:pPr>
            <a:buNone/>
          </a:pPr>
          <a:r>
            <a:rPr lang="en-US" dirty="0">
              <a:solidFill>
                <a:srgbClr val="FF0000"/>
              </a:solidFill>
              <a:latin typeface="Helvetica"/>
              <a:ea typeface="+mn-ea"/>
              <a:cs typeface="+mn-cs"/>
            </a:rPr>
            <a:t>Fiction</a:t>
          </a:r>
        </a:p>
      </dgm:t>
    </dgm:pt>
    <dgm:pt modelId="{9F8CD6F4-57F3-1243-9E8F-BDECEB3EAD1C}" type="parTrans" cxnId="{A492A6CD-48E4-E24B-A108-CD65D24730F0}">
      <dgm:prSet/>
      <dgm:spPr>
        <a:xfrm>
          <a:off x="2172458" y="1214670"/>
          <a:ext cx="606566" cy="210543"/>
        </a:xfrm>
        <a:custGeom>
          <a:avLst/>
          <a:gdLst/>
          <a:ahLst/>
          <a:cxnLst/>
          <a:rect l="0" t="0" r="0" b="0"/>
          <a:pathLst>
            <a:path>
              <a:moveTo>
                <a:pt x="606566" y="0"/>
              </a:moveTo>
              <a:lnTo>
                <a:pt x="606566" y="105271"/>
              </a:lnTo>
              <a:lnTo>
                <a:pt x="0" y="105271"/>
              </a:lnTo>
              <a:lnTo>
                <a:pt x="0" y="210543"/>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100FC73C-4D61-0442-84CB-4D0E3927EDDA}" type="sibTrans" cxnId="{A492A6CD-48E4-E24B-A108-CD65D24730F0}">
      <dgm:prSet/>
      <dgm:spPr/>
      <dgm:t>
        <a:bodyPr/>
        <a:lstStyle/>
        <a:p>
          <a:endParaRPr lang="en-US">
            <a:solidFill>
              <a:srgbClr val="FF0000"/>
            </a:solidFill>
          </a:endParaRPr>
        </a:p>
      </dgm:t>
    </dgm:pt>
    <dgm:pt modelId="{253DC166-148C-664C-99AE-24C57645D3FA}">
      <dgm:prSet phldrT="[Text]"/>
      <dgm:spPr>
        <a:xfrm>
          <a:off x="2884296" y="1425213"/>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Fiction</a:t>
          </a:r>
        </a:p>
      </dgm:t>
    </dgm:pt>
    <dgm:pt modelId="{A92B6AD9-A913-D14C-B4E1-BBCA560D9D5F}" type="parTrans" cxnId="{217758AF-9895-1640-B9BC-BF4ED6428AC0}">
      <dgm:prSet/>
      <dgm:spPr>
        <a:xfrm>
          <a:off x="2779024" y="1214670"/>
          <a:ext cx="606566" cy="210543"/>
        </a:xfrm>
        <a:custGeom>
          <a:avLst/>
          <a:gdLst/>
          <a:ahLst/>
          <a:cxnLst/>
          <a:rect l="0" t="0" r="0" b="0"/>
          <a:pathLst>
            <a:path>
              <a:moveTo>
                <a:pt x="0" y="0"/>
              </a:moveTo>
              <a:lnTo>
                <a:pt x="0" y="105271"/>
              </a:lnTo>
              <a:lnTo>
                <a:pt x="606566" y="105271"/>
              </a:lnTo>
              <a:lnTo>
                <a:pt x="606566" y="210543"/>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04C6240A-AA19-EF44-A889-F761DDBBE44A}" type="sibTrans" cxnId="{217758AF-9895-1640-B9BC-BF4ED6428AC0}">
      <dgm:prSet/>
      <dgm:spPr/>
      <dgm:t>
        <a:bodyPr/>
        <a:lstStyle/>
        <a:p>
          <a:endParaRPr lang="en-US">
            <a:solidFill>
              <a:srgbClr val="FF0000"/>
            </a:solidFill>
          </a:endParaRPr>
        </a:p>
      </dgm:t>
    </dgm:pt>
    <dgm:pt modelId="{E44F7EAB-3B8F-154E-AF69-097228C42097}">
      <dgm:prSet phldrT="[Text]"/>
      <dgm:spPr>
        <a:xfrm>
          <a:off x="4097428" y="1425213"/>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Online</a:t>
          </a:r>
        </a:p>
      </dgm:t>
    </dgm:pt>
    <dgm:pt modelId="{E3BB968A-52E4-7042-87EB-BA294DA2BE50}" type="parTrans" cxnId="{096968E1-ECB0-B646-A40E-8229E1662464}">
      <dgm:prSet/>
      <dgm:spPr>
        <a:xfrm>
          <a:off x="3947040" y="1214670"/>
          <a:ext cx="150388" cy="461190"/>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36918276-2B47-E848-ABD7-BFD43FA05271}" type="sibTrans" cxnId="{096968E1-ECB0-B646-A40E-8229E1662464}">
      <dgm:prSet/>
      <dgm:spPr/>
      <dgm:t>
        <a:bodyPr/>
        <a:lstStyle/>
        <a:p>
          <a:endParaRPr lang="en-US">
            <a:solidFill>
              <a:srgbClr val="FF0000"/>
            </a:solidFill>
          </a:endParaRPr>
        </a:p>
      </dgm:t>
    </dgm:pt>
    <dgm:pt modelId="{0510E86D-1CC6-CF42-B125-CAE6C104A55B}">
      <dgm:prSet phldrT="[Text]"/>
      <dgm:spPr>
        <a:xfrm>
          <a:off x="4097428" y="2137051"/>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DVD</a:t>
          </a:r>
        </a:p>
      </dgm:t>
    </dgm:pt>
    <dgm:pt modelId="{EF31EA80-8826-2C4D-A7B2-F3E689396DEB}" type="parTrans" cxnId="{99B46969-2B65-AB49-9373-14B8301F8F3D}">
      <dgm:prSet/>
      <dgm:spPr>
        <a:xfrm>
          <a:off x="3947040" y="1214670"/>
          <a:ext cx="150388" cy="117302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59F49678-4ABA-9045-8C52-E8A5814C89A4}" type="sibTrans" cxnId="{99B46969-2B65-AB49-9373-14B8301F8F3D}">
      <dgm:prSet/>
      <dgm:spPr/>
      <dgm:t>
        <a:bodyPr/>
        <a:lstStyle/>
        <a:p>
          <a:endParaRPr lang="en-US">
            <a:solidFill>
              <a:srgbClr val="FF0000"/>
            </a:solidFill>
          </a:endParaRPr>
        </a:p>
      </dgm:t>
    </dgm:pt>
    <dgm:pt modelId="{4B37E780-BC93-7745-B254-2A179F23AE25}">
      <dgm:prSet phldrT="[Text]"/>
      <dgm:spPr>
        <a:xfrm>
          <a:off x="1921811" y="2137051"/>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History</a:t>
          </a:r>
        </a:p>
      </dgm:t>
    </dgm:pt>
    <dgm:pt modelId="{CF1110BC-E7ED-5444-B50C-25DBD5ECFCCC}" type="parTrans" cxnId="{1382739D-1B97-844F-82BC-17557135CE8F}">
      <dgm:prSet/>
      <dgm:spPr>
        <a:xfrm>
          <a:off x="1771423" y="1926508"/>
          <a:ext cx="150388" cy="461190"/>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58264497-1DFE-FD43-98CA-AE507500D92B}" type="sibTrans" cxnId="{1382739D-1B97-844F-82BC-17557135CE8F}">
      <dgm:prSet/>
      <dgm:spPr/>
      <dgm:t>
        <a:bodyPr/>
        <a:lstStyle/>
        <a:p>
          <a:endParaRPr lang="en-US">
            <a:solidFill>
              <a:srgbClr val="FF0000"/>
            </a:solidFill>
          </a:endParaRPr>
        </a:p>
      </dgm:t>
    </dgm:pt>
    <dgm:pt modelId="{EE8C8B55-3E07-624F-8176-E6A9FED83E10}">
      <dgm:prSet phldrT="[Text]"/>
      <dgm:spPr>
        <a:xfrm>
          <a:off x="1921811" y="2848889"/>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Science</a:t>
          </a:r>
        </a:p>
      </dgm:t>
    </dgm:pt>
    <dgm:pt modelId="{4EB6C1DE-40FA-6345-8410-3A15BB534E97}" type="parTrans" cxnId="{0E65BDA7-71A2-3B42-BEDF-C5E97076309D}">
      <dgm:prSet/>
      <dgm:spPr>
        <a:xfrm>
          <a:off x="1771423" y="1926508"/>
          <a:ext cx="150388" cy="117302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7787AFC9-3813-E444-BF3A-C5535F3D9D13}" type="sibTrans" cxnId="{0E65BDA7-71A2-3B42-BEDF-C5E97076309D}">
      <dgm:prSet/>
      <dgm:spPr/>
      <dgm:t>
        <a:bodyPr/>
        <a:lstStyle/>
        <a:p>
          <a:endParaRPr lang="en-US">
            <a:solidFill>
              <a:srgbClr val="FF0000"/>
            </a:solidFill>
          </a:endParaRPr>
        </a:p>
      </dgm:t>
    </dgm:pt>
    <dgm:pt modelId="{A1E5E33F-D507-FA4D-BE3F-E43321DC11E0}" type="pres">
      <dgm:prSet presAssocID="{C3DEB374-7826-A248-A2F9-4F9CD8362EAF}" presName="hierChild1" presStyleCnt="0">
        <dgm:presLayoutVars>
          <dgm:orgChart val="1"/>
          <dgm:chPref val="1"/>
          <dgm:dir/>
          <dgm:animOne val="branch"/>
          <dgm:animLvl val="lvl"/>
          <dgm:resizeHandles/>
        </dgm:presLayoutVars>
      </dgm:prSet>
      <dgm:spPr/>
    </dgm:pt>
    <dgm:pt modelId="{E6CAC56D-05DA-AE47-8B35-28720C351EE5}" type="pres">
      <dgm:prSet presAssocID="{8D9484E6-4EDA-9B46-9BE1-5F7B9208BB79}" presName="hierRoot1" presStyleCnt="0">
        <dgm:presLayoutVars>
          <dgm:hierBranch val="init"/>
        </dgm:presLayoutVars>
      </dgm:prSet>
      <dgm:spPr/>
    </dgm:pt>
    <dgm:pt modelId="{462035E7-290C-0B46-97B5-48A37BF3D2E0}" type="pres">
      <dgm:prSet presAssocID="{8D9484E6-4EDA-9B46-9BE1-5F7B9208BB79}" presName="rootComposite1" presStyleCnt="0"/>
      <dgm:spPr/>
    </dgm:pt>
    <dgm:pt modelId="{C1FDD2EB-59F4-B545-9F1F-DB1275FC5A68}" type="pres">
      <dgm:prSet presAssocID="{8D9484E6-4EDA-9B46-9BE1-5F7B9208BB79}" presName="rootText1" presStyleLbl="node0" presStyleIdx="0" presStyleCnt="1">
        <dgm:presLayoutVars>
          <dgm:chPref val="3"/>
        </dgm:presLayoutVars>
      </dgm:prSet>
      <dgm:spPr/>
    </dgm:pt>
    <dgm:pt modelId="{ECFCB2C4-CF1F-2144-933B-A5DCA48B2E3F}" type="pres">
      <dgm:prSet presAssocID="{8D9484E6-4EDA-9B46-9BE1-5F7B9208BB79}" presName="rootConnector1" presStyleLbl="node1" presStyleIdx="0" presStyleCnt="0"/>
      <dgm:spPr/>
    </dgm:pt>
    <dgm:pt modelId="{8E868B50-693A-1949-A4BB-20380BB64441}" type="pres">
      <dgm:prSet presAssocID="{8D9484E6-4EDA-9B46-9BE1-5F7B9208BB79}" presName="hierChild2" presStyleCnt="0"/>
      <dgm:spPr/>
    </dgm:pt>
    <dgm:pt modelId="{4503AF86-CFD3-8B48-8DE6-4B79BEC8D14B}" type="pres">
      <dgm:prSet presAssocID="{B7234D52-86F6-4F4E-8961-B0A093892251}" presName="Name37" presStyleLbl="parChTrans1D2" presStyleIdx="0" presStyleCnt="3"/>
      <dgm:spPr/>
    </dgm:pt>
    <dgm:pt modelId="{3178A13D-76C0-2B47-B8F9-E50540E4D22C}" type="pres">
      <dgm:prSet presAssocID="{8134A097-6350-9D43-BEE4-57209988092E}" presName="hierRoot2" presStyleCnt="0">
        <dgm:presLayoutVars>
          <dgm:hierBranch val="init"/>
        </dgm:presLayoutVars>
      </dgm:prSet>
      <dgm:spPr/>
    </dgm:pt>
    <dgm:pt modelId="{9B2AEE2F-876C-E84C-8B8E-F59E5B6646F3}" type="pres">
      <dgm:prSet presAssocID="{8134A097-6350-9D43-BEE4-57209988092E}" presName="rootComposite" presStyleCnt="0"/>
      <dgm:spPr/>
    </dgm:pt>
    <dgm:pt modelId="{5E520E97-E759-EE4D-BB5B-396426E0BD39}" type="pres">
      <dgm:prSet presAssocID="{8134A097-6350-9D43-BEE4-57209988092E}" presName="rootText" presStyleLbl="node2" presStyleIdx="0" presStyleCnt="3">
        <dgm:presLayoutVars>
          <dgm:chPref val="3"/>
        </dgm:presLayoutVars>
      </dgm:prSet>
      <dgm:spPr/>
    </dgm:pt>
    <dgm:pt modelId="{B4BB1256-DE22-9143-8D7C-CFED5DFE7BB1}" type="pres">
      <dgm:prSet presAssocID="{8134A097-6350-9D43-BEE4-57209988092E}" presName="rootConnector" presStyleLbl="node2" presStyleIdx="0" presStyleCnt="3"/>
      <dgm:spPr/>
    </dgm:pt>
    <dgm:pt modelId="{C1BBA699-ECB2-3848-9A5A-F89826E02B34}" type="pres">
      <dgm:prSet presAssocID="{8134A097-6350-9D43-BEE4-57209988092E}" presName="hierChild4" presStyleCnt="0"/>
      <dgm:spPr/>
    </dgm:pt>
    <dgm:pt modelId="{7A3E674B-8CD4-6443-9CCB-D270E1E2E574}" type="pres">
      <dgm:prSet presAssocID="{B757E864-6A3F-E048-85A6-5FE008056E53}" presName="Name37" presStyleLbl="parChTrans1D3" presStyleIdx="0" presStyleCnt="6"/>
      <dgm:spPr/>
    </dgm:pt>
    <dgm:pt modelId="{1505CBE4-B56A-D045-86B1-DDCD9A4A1838}" type="pres">
      <dgm:prSet presAssocID="{99634639-BB54-1B4A-B93A-F27BAA15C466}" presName="hierRoot2" presStyleCnt="0">
        <dgm:presLayoutVars>
          <dgm:hierBranch val="init"/>
        </dgm:presLayoutVars>
      </dgm:prSet>
      <dgm:spPr/>
    </dgm:pt>
    <dgm:pt modelId="{614E15C4-98EF-BF4D-B354-871EBEE3F4A5}" type="pres">
      <dgm:prSet presAssocID="{99634639-BB54-1B4A-B93A-F27BAA15C466}" presName="rootComposite" presStyleCnt="0"/>
      <dgm:spPr/>
    </dgm:pt>
    <dgm:pt modelId="{B4247BDC-F99D-5C4D-B745-0CD38B776282}" type="pres">
      <dgm:prSet presAssocID="{99634639-BB54-1B4A-B93A-F27BAA15C466}" presName="rootText" presStyleLbl="node3" presStyleIdx="0" presStyleCnt="6">
        <dgm:presLayoutVars>
          <dgm:chPref val="3"/>
        </dgm:presLayoutVars>
      </dgm:prSet>
      <dgm:spPr/>
    </dgm:pt>
    <dgm:pt modelId="{6995C647-3643-0D44-95D2-44B4944CC97D}" type="pres">
      <dgm:prSet presAssocID="{99634639-BB54-1B4A-B93A-F27BAA15C466}" presName="rootConnector" presStyleLbl="node3" presStyleIdx="0" presStyleCnt="6"/>
      <dgm:spPr/>
    </dgm:pt>
    <dgm:pt modelId="{FA2DBC66-C604-0E4E-9818-1FBECF34CEF3}" type="pres">
      <dgm:prSet presAssocID="{99634639-BB54-1B4A-B93A-F27BAA15C466}" presName="hierChild4" presStyleCnt="0"/>
      <dgm:spPr/>
    </dgm:pt>
    <dgm:pt modelId="{D41EDA18-61A2-7047-A379-B0B25A08073A}" type="pres">
      <dgm:prSet presAssocID="{99634639-BB54-1B4A-B93A-F27BAA15C466}" presName="hierChild5" presStyleCnt="0"/>
      <dgm:spPr/>
    </dgm:pt>
    <dgm:pt modelId="{1829673E-FDF6-7C46-9240-533D55AD96E1}" type="pres">
      <dgm:prSet presAssocID="{6DDE0E3D-4A30-9444-B953-D7AAEB7B27D4}" presName="Name37" presStyleLbl="parChTrans1D3" presStyleIdx="1" presStyleCnt="6"/>
      <dgm:spPr/>
    </dgm:pt>
    <dgm:pt modelId="{74C9252E-29CD-6142-A306-94DC049487D2}" type="pres">
      <dgm:prSet presAssocID="{CE92BB5C-C287-FE4C-9618-95BDF5922AA3}" presName="hierRoot2" presStyleCnt="0">
        <dgm:presLayoutVars>
          <dgm:hierBranch val="init"/>
        </dgm:presLayoutVars>
      </dgm:prSet>
      <dgm:spPr/>
    </dgm:pt>
    <dgm:pt modelId="{A5E526E4-9294-0748-92D3-A55C28C22EE6}" type="pres">
      <dgm:prSet presAssocID="{CE92BB5C-C287-FE4C-9618-95BDF5922AA3}" presName="rootComposite" presStyleCnt="0"/>
      <dgm:spPr/>
    </dgm:pt>
    <dgm:pt modelId="{F06CCCB7-7624-2049-99AB-84A59CFFB78E}" type="pres">
      <dgm:prSet presAssocID="{CE92BB5C-C287-FE4C-9618-95BDF5922AA3}" presName="rootText" presStyleLbl="node3" presStyleIdx="1" presStyleCnt="6">
        <dgm:presLayoutVars>
          <dgm:chPref val="3"/>
        </dgm:presLayoutVars>
      </dgm:prSet>
      <dgm:spPr/>
    </dgm:pt>
    <dgm:pt modelId="{412FFD2C-1DDC-2D4B-A68B-EF092799984C}" type="pres">
      <dgm:prSet presAssocID="{CE92BB5C-C287-FE4C-9618-95BDF5922AA3}" presName="rootConnector" presStyleLbl="node3" presStyleIdx="1" presStyleCnt="6"/>
      <dgm:spPr/>
    </dgm:pt>
    <dgm:pt modelId="{FC9C7C44-AD82-AE48-B3B5-FD66C810478D}" type="pres">
      <dgm:prSet presAssocID="{CE92BB5C-C287-FE4C-9618-95BDF5922AA3}" presName="hierChild4" presStyleCnt="0"/>
      <dgm:spPr/>
    </dgm:pt>
    <dgm:pt modelId="{E72259A3-C426-F640-94C6-C31507D913AC}" type="pres">
      <dgm:prSet presAssocID="{CE92BB5C-C287-FE4C-9618-95BDF5922AA3}" presName="hierChild5" presStyleCnt="0"/>
      <dgm:spPr/>
    </dgm:pt>
    <dgm:pt modelId="{95D6926A-8221-B641-A3D0-A2AAA5FFAB0A}" type="pres">
      <dgm:prSet presAssocID="{8134A097-6350-9D43-BEE4-57209988092E}" presName="hierChild5" presStyleCnt="0"/>
      <dgm:spPr/>
    </dgm:pt>
    <dgm:pt modelId="{35D2F933-85FB-E84B-96B5-CE6181104C61}" type="pres">
      <dgm:prSet presAssocID="{1E699710-EB55-9044-B7AA-0FC861865449}" presName="Name37" presStyleLbl="parChTrans1D2" presStyleIdx="1" presStyleCnt="3"/>
      <dgm:spPr/>
    </dgm:pt>
    <dgm:pt modelId="{74A5BC22-1952-3344-8430-6D2FF39EE1AC}" type="pres">
      <dgm:prSet presAssocID="{C1E49840-B883-594D-B8B5-26795DC91F8C}" presName="hierRoot2" presStyleCnt="0">
        <dgm:presLayoutVars>
          <dgm:hierBranch val="init"/>
        </dgm:presLayoutVars>
      </dgm:prSet>
      <dgm:spPr/>
    </dgm:pt>
    <dgm:pt modelId="{14033323-DBE8-1D42-8155-224EE983CA91}" type="pres">
      <dgm:prSet presAssocID="{C1E49840-B883-594D-B8B5-26795DC91F8C}" presName="rootComposite" presStyleCnt="0"/>
      <dgm:spPr/>
    </dgm:pt>
    <dgm:pt modelId="{AF9C30DF-3F03-C145-A0DE-C9B9B5790CA5}" type="pres">
      <dgm:prSet presAssocID="{C1E49840-B883-594D-B8B5-26795DC91F8C}" presName="rootText" presStyleLbl="node2" presStyleIdx="1" presStyleCnt="3">
        <dgm:presLayoutVars>
          <dgm:chPref val="3"/>
        </dgm:presLayoutVars>
      </dgm:prSet>
      <dgm:spPr/>
    </dgm:pt>
    <dgm:pt modelId="{B5A63F31-6C24-E04B-AC17-B7F39CC432C4}" type="pres">
      <dgm:prSet presAssocID="{C1E49840-B883-594D-B8B5-26795DC91F8C}" presName="rootConnector" presStyleLbl="node2" presStyleIdx="1" presStyleCnt="3"/>
      <dgm:spPr/>
    </dgm:pt>
    <dgm:pt modelId="{18F13600-64AE-E94F-B715-28A44C8659A4}" type="pres">
      <dgm:prSet presAssocID="{C1E49840-B883-594D-B8B5-26795DC91F8C}" presName="hierChild4" presStyleCnt="0"/>
      <dgm:spPr/>
    </dgm:pt>
    <dgm:pt modelId="{45F9987D-CAE7-2B4D-87D6-7F456AD966B6}" type="pres">
      <dgm:prSet presAssocID="{9F8CD6F4-57F3-1243-9E8F-BDECEB3EAD1C}" presName="Name37" presStyleLbl="parChTrans1D3" presStyleIdx="2" presStyleCnt="6"/>
      <dgm:spPr/>
    </dgm:pt>
    <dgm:pt modelId="{0DEA7747-7592-FF40-ADBC-CC0112FB57D3}" type="pres">
      <dgm:prSet presAssocID="{2AEA3F62-B5A3-7D4F-BD7D-707737A955B1}" presName="hierRoot2" presStyleCnt="0">
        <dgm:presLayoutVars>
          <dgm:hierBranch val="init"/>
        </dgm:presLayoutVars>
      </dgm:prSet>
      <dgm:spPr/>
    </dgm:pt>
    <dgm:pt modelId="{EC5C9987-3B51-A442-BF71-B0ECA796F06A}" type="pres">
      <dgm:prSet presAssocID="{2AEA3F62-B5A3-7D4F-BD7D-707737A955B1}" presName="rootComposite" presStyleCnt="0"/>
      <dgm:spPr/>
    </dgm:pt>
    <dgm:pt modelId="{1AB853FA-BB52-1B4C-9E4D-75E57AC6CAC4}" type="pres">
      <dgm:prSet presAssocID="{2AEA3F62-B5A3-7D4F-BD7D-707737A955B1}" presName="rootText" presStyleLbl="node3" presStyleIdx="2" presStyleCnt="6">
        <dgm:presLayoutVars>
          <dgm:chPref val="3"/>
        </dgm:presLayoutVars>
      </dgm:prSet>
      <dgm:spPr/>
    </dgm:pt>
    <dgm:pt modelId="{BDE7ECC7-D379-FC4F-B444-E7491FBC0179}" type="pres">
      <dgm:prSet presAssocID="{2AEA3F62-B5A3-7D4F-BD7D-707737A955B1}" presName="rootConnector" presStyleLbl="node3" presStyleIdx="2" presStyleCnt="6"/>
      <dgm:spPr/>
    </dgm:pt>
    <dgm:pt modelId="{35EF5BBD-AAE2-7143-8288-39C87C4D7168}" type="pres">
      <dgm:prSet presAssocID="{2AEA3F62-B5A3-7D4F-BD7D-707737A955B1}" presName="hierChild4" presStyleCnt="0"/>
      <dgm:spPr/>
    </dgm:pt>
    <dgm:pt modelId="{7F4897E6-43D3-0A45-BF57-C2C05436127C}" type="pres">
      <dgm:prSet presAssocID="{CF1110BC-E7ED-5444-B50C-25DBD5ECFCCC}" presName="Name37" presStyleLbl="parChTrans1D4" presStyleIdx="0" presStyleCnt="2"/>
      <dgm:spPr/>
    </dgm:pt>
    <dgm:pt modelId="{39866549-C3E8-304B-9A28-B1BCFDAEB99E}" type="pres">
      <dgm:prSet presAssocID="{4B37E780-BC93-7745-B254-2A179F23AE25}" presName="hierRoot2" presStyleCnt="0">
        <dgm:presLayoutVars>
          <dgm:hierBranch val="init"/>
        </dgm:presLayoutVars>
      </dgm:prSet>
      <dgm:spPr/>
    </dgm:pt>
    <dgm:pt modelId="{3D702292-BC96-0841-A9A7-C2DCF8CB8368}" type="pres">
      <dgm:prSet presAssocID="{4B37E780-BC93-7745-B254-2A179F23AE25}" presName="rootComposite" presStyleCnt="0"/>
      <dgm:spPr/>
    </dgm:pt>
    <dgm:pt modelId="{24D8FE46-887B-5549-851F-CA784CABA354}" type="pres">
      <dgm:prSet presAssocID="{4B37E780-BC93-7745-B254-2A179F23AE25}" presName="rootText" presStyleLbl="node4" presStyleIdx="0" presStyleCnt="2">
        <dgm:presLayoutVars>
          <dgm:chPref val="3"/>
        </dgm:presLayoutVars>
      </dgm:prSet>
      <dgm:spPr/>
    </dgm:pt>
    <dgm:pt modelId="{3C23995F-F0E6-CA44-B311-CC544F54F902}" type="pres">
      <dgm:prSet presAssocID="{4B37E780-BC93-7745-B254-2A179F23AE25}" presName="rootConnector" presStyleLbl="node4" presStyleIdx="0" presStyleCnt="2"/>
      <dgm:spPr/>
    </dgm:pt>
    <dgm:pt modelId="{7FFEE973-E5DA-B040-8D68-FC558E63E037}" type="pres">
      <dgm:prSet presAssocID="{4B37E780-BC93-7745-B254-2A179F23AE25}" presName="hierChild4" presStyleCnt="0"/>
      <dgm:spPr/>
    </dgm:pt>
    <dgm:pt modelId="{F35630D9-F5BC-7848-B58D-B23305D0CDE4}" type="pres">
      <dgm:prSet presAssocID="{4B37E780-BC93-7745-B254-2A179F23AE25}" presName="hierChild5" presStyleCnt="0"/>
      <dgm:spPr/>
    </dgm:pt>
    <dgm:pt modelId="{BCE40787-FA57-EC43-B7F8-EDA7FDEDF9EB}" type="pres">
      <dgm:prSet presAssocID="{4EB6C1DE-40FA-6345-8410-3A15BB534E97}" presName="Name37" presStyleLbl="parChTrans1D4" presStyleIdx="1" presStyleCnt="2"/>
      <dgm:spPr/>
    </dgm:pt>
    <dgm:pt modelId="{18EB633A-5FB1-634E-BF8F-34B1D27A1B45}" type="pres">
      <dgm:prSet presAssocID="{EE8C8B55-3E07-624F-8176-E6A9FED83E10}" presName="hierRoot2" presStyleCnt="0">
        <dgm:presLayoutVars>
          <dgm:hierBranch val="init"/>
        </dgm:presLayoutVars>
      </dgm:prSet>
      <dgm:spPr/>
    </dgm:pt>
    <dgm:pt modelId="{B87F5C3A-7A76-EB49-BB32-9602AFC93316}" type="pres">
      <dgm:prSet presAssocID="{EE8C8B55-3E07-624F-8176-E6A9FED83E10}" presName="rootComposite" presStyleCnt="0"/>
      <dgm:spPr/>
    </dgm:pt>
    <dgm:pt modelId="{4EECBD8C-4060-1C42-AD30-FDE4D78B97AD}" type="pres">
      <dgm:prSet presAssocID="{EE8C8B55-3E07-624F-8176-E6A9FED83E10}" presName="rootText" presStyleLbl="node4" presStyleIdx="1" presStyleCnt="2">
        <dgm:presLayoutVars>
          <dgm:chPref val="3"/>
        </dgm:presLayoutVars>
      </dgm:prSet>
      <dgm:spPr/>
    </dgm:pt>
    <dgm:pt modelId="{F5F13544-9E3F-6B43-9D75-09FEE522575A}" type="pres">
      <dgm:prSet presAssocID="{EE8C8B55-3E07-624F-8176-E6A9FED83E10}" presName="rootConnector" presStyleLbl="node4" presStyleIdx="1" presStyleCnt="2"/>
      <dgm:spPr/>
    </dgm:pt>
    <dgm:pt modelId="{0CD40355-80CD-A84D-89FF-3CF49D1056FB}" type="pres">
      <dgm:prSet presAssocID="{EE8C8B55-3E07-624F-8176-E6A9FED83E10}" presName="hierChild4" presStyleCnt="0"/>
      <dgm:spPr/>
    </dgm:pt>
    <dgm:pt modelId="{3781678E-2B8A-C84C-A2DA-6504A81199B6}" type="pres">
      <dgm:prSet presAssocID="{EE8C8B55-3E07-624F-8176-E6A9FED83E10}" presName="hierChild5" presStyleCnt="0"/>
      <dgm:spPr/>
    </dgm:pt>
    <dgm:pt modelId="{E7F3BE24-6EE7-4149-B590-9E48DC3D5A88}" type="pres">
      <dgm:prSet presAssocID="{2AEA3F62-B5A3-7D4F-BD7D-707737A955B1}" presName="hierChild5" presStyleCnt="0"/>
      <dgm:spPr/>
    </dgm:pt>
    <dgm:pt modelId="{8155A4E2-AF54-B94E-AD42-EF4EA57200FB}" type="pres">
      <dgm:prSet presAssocID="{A92B6AD9-A913-D14C-B4E1-BBCA560D9D5F}" presName="Name37" presStyleLbl="parChTrans1D3" presStyleIdx="3" presStyleCnt="6"/>
      <dgm:spPr/>
    </dgm:pt>
    <dgm:pt modelId="{CC6A7BCF-BECB-9047-BFFB-C43A4E8BDCF4}" type="pres">
      <dgm:prSet presAssocID="{253DC166-148C-664C-99AE-24C57645D3FA}" presName="hierRoot2" presStyleCnt="0">
        <dgm:presLayoutVars>
          <dgm:hierBranch val="init"/>
        </dgm:presLayoutVars>
      </dgm:prSet>
      <dgm:spPr/>
    </dgm:pt>
    <dgm:pt modelId="{10CD2A2C-CF21-C346-A4AA-4598C3BC9E7E}" type="pres">
      <dgm:prSet presAssocID="{253DC166-148C-664C-99AE-24C57645D3FA}" presName="rootComposite" presStyleCnt="0"/>
      <dgm:spPr/>
    </dgm:pt>
    <dgm:pt modelId="{358DCF77-081F-3344-808A-C3D19DC16A4D}" type="pres">
      <dgm:prSet presAssocID="{253DC166-148C-664C-99AE-24C57645D3FA}" presName="rootText" presStyleLbl="node3" presStyleIdx="3" presStyleCnt="6">
        <dgm:presLayoutVars>
          <dgm:chPref val="3"/>
        </dgm:presLayoutVars>
      </dgm:prSet>
      <dgm:spPr/>
    </dgm:pt>
    <dgm:pt modelId="{2FFEDE59-5945-E24C-81CD-DC37C4209819}" type="pres">
      <dgm:prSet presAssocID="{253DC166-148C-664C-99AE-24C57645D3FA}" presName="rootConnector" presStyleLbl="node3" presStyleIdx="3" presStyleCnt="6"/>
      <dgm:spPr/>
    </dgm:pt>
    <dgm:pt modelId="{0C0E9142-561D-6F41-B37A-1457EC994892}" type="pres">
      <dgm:prSet presAssocID="{253DC166-148C-664C-99AE-24C57645D3FA}" presName="hierChild4" presStyleCnt="0"/>
      <dgm:spPr/>
    </dgm:pt>
    <dgm:pt modelId="{B328D4DA-03AF-6F4D-9A66-91C65D73B51F}" type="pres">
      <dgm:prSet presAssocID="{253DC166-148C-664C-99AE-24C57645D3FA}" presName="hierChild5" presStyleCnt="0"/>
      <dgm:spPr/>
    </dgm:pt>
    <dgm:pt modelId="{CD7E21E4-C431-4546-BD51-7B8CB07C32CF}" type="pres">
      <dgm:prSet presAssocID="{C1E49840-B883-594D-B8B5-26795DC91F8C}" presName="hierChild5" presStyleCnt="0"/>
      <dgm:spPr/>
    </dgm:pt>
    <dgm:pt modelId="{66770993-81E3-544A-A2F3-07CAAEB71DBB}" type="pres">
      <dgm:prSet presAssocID="{18551FA4-E5B8-194D-B7EF-9A2389A0FD00}" presName="Name37" presStyleLbl="parChTrans1D2" presStyleIdx="2" presStyleCnt="3"/>
      <dgm:spPr/>
    </dgm:pt>
    <dgm:pt modelId="{311ADA41-DC2B-7242-944A-5C77C7E951C9}" type="pres">
      <dgm:prSet presAssocID="{62351299-2347-CD4B-B88B-7FDB075F476B}" presName="hierRoot2" presStyleCnt="0">
        <dgm:presLayoutVars>
          <dgm:hierBranch val="init"/>
        </dgm:presLayoutVars>
      </dgm:prSet>
      <dgm:spPr/>
    </dgm:pt>
    <dgm:pt modelId="{DDF2D7CC-EF16-8A48-963D-A718B4BE1E81}" type="pres">
      <dgm:prSet presAssocID="{62351299-2347-CD4B-B88B-7FDB075F476B}" presName="rootComposite" presStyleCnt="0"/>
      <dgm:spPr/>
    </dgm:pt>
    <dgm:pt modelId="{CB66AAB5-8432-0A44-B2D4-360018B49BBD}" type="pres">
      <dgm:prSet presAssocID="{62351299-2347-CD4B-B88B-7FDB075F476B}" presName="rootText" presStyleLbl="node2" presStyleIdx="2" presStyleCnt="3">
        <dgm:presLayoutVars>
          <dgm:chPref val="3"/>
        </dgm:presLayoutVars>
      </dgm:prSet>
      <dgm:spPr/>
    </dgm:pt>
    <dgm:pt modelId="{593A0AA7-CA1C-3C44-90A5-6A664E087A2C}" type="pres">
      <dgm:prSet presAssocID="{62351299-2347-CD4B-B88B-7FDB075F476B}" presName="rootConnector" presStyleLbl="node2" presStyleIdx="2" presStyleCnt="3"/>
      <dgm:spPr/>
    </dgm:pt>
    <dgm:pt modelId="{09942F20-F7FD-074F-AAAC-51476C5359BE}" type="pres">
      <dgm:prSet presAssocID="{62351299-2347-CD4B-B88B-7FDB075F476B}" presName="hierChild4" presStyleCnt="0"/>
      <dgm:spPr/>
    </dgm:pt>
    <dgm:pt modelId="{C56A1525-C4FF-BE47-99C5-F1D7DB145AB3}" type="pres">
      <dgm:prSet presAssocID="{E3BB968A-52E4-7042-87EB-BA294DA2BE50}" presName="Name37" presStyleLbl="parChTrans1D3" presStyleIdx="4" presStyleCnt="6"/>
      <dgm:spPr/>
    </dgm:pt>
    <dgm:pt modelId="{3251A573-74F8-5248-B4F5-B6383B19B5A1}" type="pres">
      <dgm:prSet presAssocID="{E44F7EAB-3B8F-154E-AF69-097228C42097}" presName="hierRoot2" presStyleCnt="0">
        <dgm:presLayoutVars>
          <dgm:hierBranch val="init"/>
        </dgm:presLayoutVars>
      </dgm:prSet>
      <dgm:spPr/>
    </dgm:pt>
    <dgm:pt modelId="{B1428CB0-E992-144D-B8EA-599A4C6C5CD4}" type="pres">
      <dgm:prSet presAssocID="{E44F7EAB-3B8F-154E-AF69-097228C42097}" presName="rootComposite" presStyleCnt="0"/>
      <dgm:spPr/>
    </dgm:pt>
    <dgm:pt modelId="{B74F8760-D699-AA4E-AE9F-4F51488BEB23}" type="pres">
      <dgm:prSet presAssocID="{E44F7EAB-3B8F-154E-AF69-097228C42097}" presName="rootText" presStyleLbl="node3" presStyleIdx="4" presStyleCnt="6">
        <dgm:presLayoutVars>
          <dgm:chPref val="3"/>
        </dgm:presLayoutVars>
      </dgm:prSet>
      <dgm:spPr/>
    </dgm:pt>
    <dgm:pt modelId="{1249265C-61E0-704C-98D9-C54B890B4FE2}" type="pres">
      <dgm:prSet presAssocID="{E44F7EAB-3B8F-154E-AF69-097228C42097}" presName="rootConnector" presStyleLbl="node3" presStyleIdx="4" presStyleCnt="6"/>
      <dgm:spPr/>
    </dgm:pt>
    <dgm:pt modelId="{93C29486-754E-7245-835E-960D58CC255A}" type="pres">
      <dgm:prSet presAssocID="{E44F7EAB-3B8F-154E-AF69-097228C42097}" presName="hierChild4" presStyleCnt="0"/>
      <dgm:spPr/>
    </dgm:pt>
    <dgm:pt modelId="{903B65C2-0C63-5A46-9EDB-1A4ED150FE7C}" type="pres">
      <dgm:prSet presAssocID="{E44F7EAB-3B8F-154E-AF69-097228C42097}" presName="hierChild5" presStyleCnt="0"/>
      <dgm:spPr/>
    </dgm:pt>
    <dgm:pt modelId="{8B293187-45AE-134C-AD3E-91F2C0BC1D1E}" type="pres">
      <dgm:prSet presAssocID="{EF31EA80-8826-2C4D-A7B2-F3E689396DEB}" presName="Name37" presStyleLbl="parChTrans1D3" presStyleIdx="5" presStyleCnt="6"/>
      <dgm:spPr/>
    </dgm:pt>
    <dgm:pt modelId="{41DF70DB-966B-4649-829F-29DB5FB7AF8C}" type="pres">
      <dgm:prSet presAssocID="{0510E86D-1CC6-CF42-B125-CAE6C104A55B}" presName="hierRoot2" presStyleCnt="0">
        <dgm:presLayoutVars>
          <dgm:hierBranch val="init"/>
        </dgm:presLayoutVars>
      </dgm:prSet>
      <dgm:spPr/>
    </dgm:pt>
    <dgm:pt modelId="{BDD629FE-6814-2641-B7B8-FF2377A86081}" type="pres">
      <dgm:prSet presAssocID="{0510E86D-1CC6-CF42-B125-CAE6C104A55B}" presName="rootComposite" presStyleCnt="0"/>
      <dgm:spPr/>
    </dgm:pt>
    <dgm:pt modelId="{5F3B5918-3E3F-CE4C-AB83-E00D4099AA39}" type="pres">
      <dgm:prSet presAssocID="{0510E86D-1CC6-CF42-B125-CAE6C104A55B}" presName="rootText" presStyleLbl="node3" presStyleIdx="5" presStyleCnt="6">
        <dgm:presLayoutVars>
          <dgm:chPref val="3"/>
        </dgm:presLayoutVars>
      </dgm:prSet>
      <dgm:spPr/>
    </dgm:pt>
    <dgm:pt modelId="{7D2D90BC-2981-8A41-9E82-FF1598689E67}" type="pres">
      <dgm:prSet presAssocID="{0510E86D-1CC6-CF42-B125-CAE6C104A55B}" presName="rootConnector" presStyleLbl="node3" presStyleIdx="5" presStyleCnt="6"/>
      <dgm:spPr/>
    </dgm:pt>
    <dgm:pt modelId="{AFFF075B-7926-2A47-9F04-F5483A8FBC4C}" type="pres">
      <dgm:prSet presAssocID="{0510E86D-1CC6-CF42-B125-CAE6C104A55B}" presName="hierChild4" presStyleCnt="0"/>
      <dgm:spPr/>
    </dgm:pt>
    <dgm:pt modelId="{AB1E20BB-64FC-5740-B8D3-58041887F124}" type="pres">
      <dgm:prSet presAssocID="{0510E86D-1CC6-CF42-B125-CAE6C104A55B}" presName="hierChild5" presStyleCnt="0"/>
      <dgm:spPr/>
    </dgm:pt>
    <dgm:pt modelId="{E4ED48DD-E401-0B45-82F7-02B6987C0238}" type="pres">
      <dgm:prSet presAssocID="{62351299-2347-CD4B-B88B-7FDB075F476B}" presName="hierChild5" presStyleCnt="0"/>
      <dgm:spPr/>
    </dgm:pt>
    <dgm:pt modelId="{80E706AB-1BAA-834C-95DC-587C229D4429}" type="pres">
      <dgm:prSet presAssocID="{8D9484E6-4EDA-9B46-9BE1-5F7B9208BB79}" presName="hierChild3" presStyleCnt="0"/>
      <dgm:spPr/>
    </dgm:pt>
  </dgm:ptLst>
  <dgm:cxnLst>
    <dgm:cxn modelId="{A5244B0B-61BC-054F-BF5F-894632FD8516}" type="presOf" srcId="{99634639-BB54-1B4A-B93A-F27BAA15C466}" destId="{6995C647-3643-0D44-95D2-44B4944CC97D}" srcOrd="1" destOrd="0" presId="urn:microsoft.com/office/officeart/2005/8/layout/orgChart1"/>
    <dgm:cxn modelId="{942C640B-4DB0-B04B-90ED-95B539ABB769}" type="presOf" srcId="{4EB6C1DE-40FA-6345-8410-3A15BB534E97}" destId="{BCE40787-FA57-EC43-B7F8-EDA7FDEDF9EB}" srcOrd="0" destOrd="0" presId="urn:microsoft.com/office/officeart/2005/8/layout/orgChart1"/>
    <dgm:cxn modelId="{EA5A630D-CACA-1443-A4B8-0C0F3320F1F0}" type="presOf" srcId="{99634639-BB54-1B4A-B93A-F27BAA15C466}" destId="{B4247BDC-F99D-5C4D-B745-0CD38B776282}" srcOrd="0" destOrd="0" presId="urn:microsoft.com/office/officeart/2005/8/layout/orgChart1"/>
    <dgm:cxn modelId="{FEF21B1A-9710-E54B-A39C-958B38B756C7}" type="presOf" srcId="{1E699710-EB55-9044-B7AA-0FC861865449}" destId="{35D2F933-85FB-E84B-96B5-CE6181104C61}" srcOrd="0" destOrd="0" presId="urn:microsoft.com/office/officeart/2005/8/layout/orgChart1"/>
    <dgm:cxn modelId="{8A768C1A-D316-B640-8396-C7B906ED949E}" type="presOf" srcId="{EE8C8B55-3E07-624F-8176-E6A9FED83E10}" destId="{F5F13544-9E3F-6B43-9D75-09FEE522575A}" srcOrd="1" destOrd="0" presId="urn:microsoft.com/office/officeart/2005/8/layout/orgChart1"/>
    <dgm:cxn modelId="{6F95FC32-C755-654C-AEF6-7C92F17392FC}" type="presOf" srcId="{2AEA3F62-B5A3-7D4F-BD7D-707737A955B1}" destId="{1AB853FA-BB52-1B4C-9E4D-75E57AC6CAC4}" srcOrd="0" destOrd="0" presId="urn:microsoft.com/office/officeart/2005/8/layout/orgChart1"/>
    <dgm:cxn modelId="{A053EF37-01CB-A746-AC62-61AEBDBBA1C5}" type="presOf" srcId="{253DC166-148C-664C-99AE-24C57645D3FA}" destId="{2FFEDE59-5945-E24C-81CD-DC37C4209819}" srcOrd="1" destOrd="0" presId="urn:microsoft.com/office/officeart/2005/8/layout/orgChart1"/>
    <dgm:cxn modelId="{F0C3CF40-D38F-674D-A584-1B617F5E966B}" srcId="{C3DEB374-7826-A248-A2F9-4F9CD8362EAF}" destId="{8D9484E6-4EDA-9B46-9BE1-5F7B9208BB79}" srcOrd="0" destOrd="0" parTransId="{193F2DC8-847D-6D4A-AABC-1C735F0293A8}" sibTransId="{01F8511E-7964-964B-9A73-14A0E2418277}"/>
    <dgm:cxn modelId="{2CBD8643-60A9-DC41-BA3E-48B26FCDE2EB}" type="presOf" srcId="{0510E86D-1CC6-CF42-B125-CAE6C104A55B}" destId="{5F3B5918-3E3F-CE4C-AB83-E00D4099AA39}" srcOrd="0" destOrd="0" presId="urn:microsoft.com/office/officeart/2005/8/layout/orgChart1"/>
    <dgm:cxn modelId="{E749DA49-4847-C04D-A019-937BB481ECA3}" type="presOf" srcId="{B7234D52-86F6-4F4E-8961-B0A093892251}" destId="{4503AF86-CFD3-8B48-8DE6-4B79BEC8D14B}" srcOrd="0" destOrd="0" presId="urn:microsoft.com/office/officeart/2005/8/layout/orgChart1"/>
    <dgm:cxn modelId="{0FC7EA4B-1838-C443-B176-1E0E24243B37}" type="presOf" srcId="{4B37E780-BC93-7745-B254-2A179F23AE25}" destId="{3C23995F-F0E6-CA44-B311-CC544F54F902}" srcOrd="1" destOrd="0" presId="urn:microsoft.com/office/officeart/2005/8/layout/orgChart1"/>
    <dgm:cxn modelId="{4D640857-8BA3-B846-BA22-9CA9EE91B78E}" srcId="{8134A097-6350-9D43-BEE4-57209988092E}" destId="{CE92BB5C-C287-FE4C-9618-95BDF5922AA3}" srcOrd="1" destOrd="0" parTransId="{6DDE0E3D-4A30-9444-B953-D7AAEB7B27D4}" sibTransId="{47DB00CE-087D-4C44-A733-FD31D6BAEB1E}"/>
    <dgm:cxn modelId="{2D12EC5D-7548-244C-8442-E0BA09C5B16E}" type="presOf" srcId="{EF31EA80-8826-2C4D-A7B2-F3E689396DEB}" destId="{8B293187-45AE-134C-AD3E-91F2C0BC1D1E}" srcOrd="0" destOrd="0" presId="urn:microsoft.com/office/officeart/2005/8/layout/orgChart1"/>
    <dgm:cxn modelId="{029B8164-5150-7B46-8050-D795FD936F23}" type="presOf" srcId="{0510E86D-1CC6-CF42-B125-CAE6C104A55B}" destId="{7D2D90BC-2981-8A41-9E82-FF1598689E67}" srcOrd="1" destOrd="0" presId="urn:microsoft.com/office/officeart/2005/8/layout/orgChart1"/>
    <dgm:cxn modelId="{0BB99464-959F-654C-A23F-FD35ACC1CEDA}" type="presOf" srcId="{CF1110BC-E7ED-5444-B50C-25DBD5ECFCCC}" destId="{7F4897E6-43D3-0A45-BF57-C2C05436127C}" srcOrd="0" destOrd="0" presId="urn:microsoft.com/office/officeart/2005/8/layout/orgChart1"/>
    <dgm:cxn modelId="{A0FC5466-EC23-4A40-A3AE-1C7153CBF11F}" type="presOf" srcId="{8D9484E6-4EDA-9B46-9BE1-5F7B9208BB79}" destId="{ECFCB2C4-CF1F-2144-933B-A5DCA48B2E3F}" srcOrd="1" destOrd="0" presId="urn:microsoft.com/office/officeart/2005/8/layout/orgChart1"/>
    <dgm:cxn modelId="{AB2B1267-D8B4-984C-B9D8-BD7E97DDBC84}" type="presOf" srcId="{8134A097-6350-9D43-BEE4-57209988092E}" destId="{5E520E97-E759-EE4D-BB5B-396426E0BD39}" srcOrd="0" destOrd="0" presId="urn:microsoft.com/office/officeart/2005/8/layout/orgChart1"/>
    <dgm:cxn modelId="{419A1667-B682-BE4A-BF15-8F3478AF0ED1}" type="presOf" srcId="{18551FA4-E5B8-194D-B7EF-9A2389A0FD00}" destId="{66770993-81E3-544A-A2F3-07CAAEB71DBB}" srcOrd="0" destOrd="0" presId="urn:microsoft.com/office/officeart/2005/8/layout/orgChart1"/>
    <dgm:cxn modelId="{D3015168-34AA-E84B-9DD4-BC10E5DACA50}" srcId="{8D9484E6-4EDA-9B46-9BE1-5F7B9208BB79}" destId="{C1E49840-B883-594D-B8B5-26795DC91F8C}" srcOrd="1" destOrd="0" parTransId="{1E699710-EB55-9044-B7AA-0FC861865449}" sibTransId="{7FB4288C-0F9C-124A-80D0-4A46E1A0A1B3}"/>
    <dgm:cxn modelId="{99B46969-2B65-AB49-9373-14B8301F8F3D}" srcId="{62351299-2347-CD4B-B88B-7FDB075F476B}" destId="{0510E86D-1CC6-CF42-B125-CAE6C104A55B}" srcOrd="1" destOrd="0" parTransId="{EF31EA80-8826-2C4D-A7B2-F3E689396DEB}" sibTransId="{59F49678-4ABA-9045-8C52-E8A5814C89A4}"/>
    <dgm:cxn modelId="{7825AD6E-2E91-7740-8857-DD23D37CA501}" type="presOf" srcId="{253DC166-148C-664C-99AE-24C57645D3FA}" destId="{358DCF77-081F-3344-808A-C3D19DC16A4D}" srcOrd="0" destOrd="0" presId="urn:microsoft.com/office/officeart/2005/8/layout/orgChart1"/>
    <dgm:cxn modelId="{E699DA6E-F636-D041-A9D2-909410C276F0}" type="presOf" srcId="{C3DEB374-7826-A248-A2F9-4F9CD8362EAF}" destId="{A1E5E33F-D507-FA4D-BE3F-E43321DC11E0}" srcOrd="0" destOrd="0" presId="urn:microsoft.com/office/officeart/2005/8/layout/orgChart1"/>
    <dgm:cxn modelId="{CC741E81-C95D-4D46-98D2-5B2DC826A681}" type="presOf" srcId="{2AEA3F62-B5A3-7D4F-BD7D-707737A955B1}" destId="{BDE7ECC7-D379-FC4F-B444-E7491FBC0179}" srcOrd="1" destOrd="0" presId="urn:microsoft.com/office/officeart/2005/8/layout/orgChart1"/>
    <dgm:cxn modelId="{10535A86-69FC-6243-ABE4-CA8E6C0EE0A1}" srcId="{8D9484E6-4EDA-9B46-9BE1-5F7B9208BB79}" destId="{62351299-2347-CD4B-B88B-7FDB075F476B}" srcOrd="2" destOrd="0" parTransId="{18551FA4-E5B8-194D-B7EF-9A2389A0FD00}" sibTransId="{357D2E53-81E5-1949-8DFA-617A79B5E5DC}"/>
    <dgm:cxn modelId="{F0EE3887-9A88-3645-A734-82DF85E130CF}" type="presOf" srcId="{C1E49840-B883-594D-B8B5-26795DC91F8C}" destId="{B5A63F31-6C24-E04B-AC17-B7F39CC432C4}" srcOrd="1" destOrd="0" presId="urn:microsoft.com/office/officeart/2005/8/layout/orgChart1"/>
    <dgm:cxn modelId="{27E12289-DDC9-554E-8C59-F4A82AFBF605}" type="presOf" srcId="{C1E49840-B883-594D-B8B5-26795DC91F8C}" destId="{AF9C30DF-3F03-C145-A0DE-C9B9B5790CA5}" srcOrd="0" destOrd="0" presId="urn:microsoft.com/office/officeart/2005/8/layout/orgChart1"/>
    <dgm:cxn modelId="{F71C828A-F597-314A-A701-1099405BEFAA}" type="presOf" srcId="{A92B6AD9-A913-D14C-B4E1-BBCA560D9D5F}" destId="{8155A4E2-AF54-B94E-AD42-EF4EA57200FB}" srcOrd="0" destOrd="0" presId="urn:microsoft.com/office/officeart/2005/8/layout/orgChart1"/>
    <dgm:cxn modelId="{C6908C8B-0BC0-9949-A82F-8D7A9ED7A795}" type="presOf" srcId="{EE8C8B55-3E07-624F-8176-E6A9FED83E10}" destId="{4EECBD8C-4060-1C42-AD30-FDE4D78B97AD}" srcOrd="0" destOrd="0" presId="urn:microsoft.com/office/officeart/2005/8/layout/orgChart1"/>
    <dgm:cxn modelId="{80A2B98D-F536-3444-8C76-CB2A4ECA2371}" type="presOf" srcId="{E3BB968A-52E4-7042-87EB-BA294DA2BE50}" destId="{C56A1525-C4FF-BE47-99C5-F1D7DB145AB3}" srcOrd="0" destOrd="0" presId="urn:microsoft.com/office/officeart/2005/8/layout/orgChart1"/>
    <dgm:cxn modelId="{A9288395-A104-B341-96E4-EEAB449B693E}" type="presOf" srcId="{CE92BB5C-C287-FE4C-9618-95BDF5922AA3}" destId="{412FFD2C-1DDC-2D4B-A68B-EF092799984C}" srcOrd="1" destOrd="0" presId="urn:microsoft.com/office/officeart/2005/8/layout/orgChart1"/>
    <dgm:cxn modelId="{8E9E0699-F1E1-B044-B793-189B92354D45}" type="presOf" srcId="{6DDE0E3D-4A30-9444-B953-D7AAEB7B27D4}" destId="{1829673E-FDF6-7C46-9240-533D55AD96E1}" srcOrd="0" destOrd="0" presId="urn:microsoft.com/office/officeart/2005/8/layout/orgChart1"/>
    <dgm:cxn modelId="{1382739D-1B97-844F-82BC-17557135CE8F}" srcId="{2AEA3F62-B5A3-7D4F-BD7D-707737A955B1}" destId="{4B37E780-BC93-7745-B254-2A179F23AE25}" srcOrd="0" destOrd="0" parTransId="{CF1110BC-E7ED-5444-B50C-25DBD5ECFCCC}" sibTransId="{58264497-1DFE-FD43-98CA-AE507500D92B}"/>
    <dgm:cxn modelId="{8F24AAA2-3CD3-5648-98F8-BEDFC4D1113F}" type="presOf" srcId="{9F8CD6F4-57F3-1243-9E8F-BDECEB3EAD1C}" destId="{45F9987D-CAE7-2B4D-87D6-7F456AD966B6}" srcOrd="0" destOrd="0" presId="urn:microsoft.com/office/officeart/2005/8/layout/orgChart1"/>
    <dgm:cxn modelId="{0E65BDA7-71A2-3B42-BEDF-C5E97076309D}" srcId="{2AEA3F62-B5A3-7D4F-BD7D-707737A955B1}" destId="{EE8C8B55-3E07-624F-8176-E6A9FED83E10}" srcOrd="1" destOrd="0" parTransId="{4EB6C1DE-40FA-6345-8410-3A15BB534E97}" sibTransId="{7787AFC9-3813-E444-BF3A-C5535F3D9D13}"/>
    <dgm:cxn modelId="{217758AF-9895-1640-B9BC-BF4ED6428AC0}" srcId="{C1E49840-B883-594D-B8B5-26795DC91F8C}" destId="{253DC166-148C-664C-99AE-24C57645D3FA}" srcOrd="1" destOrd="0" parTransId="{A92B6AD9-A913-D14C-B4E1-BBCA560D9D5F}" sibTransId="{04C6240A-AA19-EF44-A889-F761DDBBE44A}"/>
    <dgm:cxn modelId="{822B52B0-A845-EF45-882C-5D3068F62972}" type="presOf" srcId="{B757E864-6A3F-E048-85A6-5FE008056E53}" destId="{7A3E674B-8CD4-6443-9CCB-D270E1E2E574}" srcOrd="0" destOrd="0" presId="urn:microsoft.com/office/officeart/2005/8/layout/orgChart1"/>
    <dgm:cxn modelId="{A075FFB6-245D-8D49-AB28-D9BEA56DAC9F}" type="presOf" srcId="{62351299-2347-CD4B-B88B-7FDB075F476B}" destId="{CB66AAB5-8432-0A44-B2D4-360018B49BBD}" srcOrd="0" destOrd="0" presId="urn:microsoft.com/office/officeart/2005/8/layout/orgChart1"/>
    <dgm:cxn modelId="{AA0694BB-4F3C-AC4E-A34E-428904FDC23F}" type="presOf" srcId="{E44F7EAB-3B8F-154E-AF69-097228C42097}" destId="{1249265C-61E0-704C-98D9-C54B890B4FE2}" srcOrd="1" destOrd="0" presId="urn:microsoft.com/office/officeart/2005/8/layout/orgChart1"/>
    <dgm:cxn modelId="{242759BE-49F1-E84B-BD35-91098B9122A1}" type="presOf" srcId="{CE92BB5C-C287-FE4C-9618-95BDF5922AA3}" destId="{F06CCCB7-7624-2049-99AB-84A59CFFB78E}" srcOrd="0" destOrd="0" presId="urn:microsoft.com/office/officeart/2005/8/layout/orgChart1"/>
    <dgm:cxn modelId="{1409FEBE-317E-6041-968E-2AF2E7829A60}" type="presOf" srcId="{8134A097-6350-9D43-BEE4-57209988092E}" destId="{B4BB1256-DE22-9143-8D7C-CFED5DFE7BB1}" srcOrd="1" destOrd="0" presId="urn:microsoft.com/office/officeart/2005/8/layout/orgChart1"/>
    <dgm:cxn modelId="{A492A6CD-48E4-E24B-A108-CD65D24730F0}" srcId="{C1E49840-B883-594D-B8B5-26795DC91F8C}" destId="{2AEA3F62-B5A3-7D4F-BD7D-707737A955B1}" srcOrd="0" destOrd="0" parTransId="{9F8CD6F4-57F3-1243-9E8F-BDECEB3EAD1C}" sibTransId="{100FC73C-4D61-0442-84CB-4D0E3927EDDA}"/>
    <dgm:cxn modelId="{12D3D1D0-6234-4B48-B0AB-7E42C41A919C}" srcId="{8134A097-6350-9D43-BEE4-57209988092E}" destId="{99634639-BB54-1B4A-B93A-F27BAA15C466}" srcOrd="0" destOrd="0" parTransId="{B757E864-6A3F-E048-85A6-5FE008056E53}" sibTransId="{90724C82-6F9D-6A4E-9629-99D621E7D5C2}"/>
    <dgm:cxn modelId="{54DCFDD0-E9C0-5241-8CA8-8F515C8B435A}" srcId="{8D9484E6-4EDA-9B46-9BE1-5F7B9208BB79}" destId="{8134A097-6350-9D43-BEE4-57209988092E}" srcOrd="0" destOrd="0" parTransId="{B7234D52-86F6-4F4E-8961-B0A093892251}" sibTransId="{7A026083-A4AC-7C44-A1CC-0D44E1D049E1}"/>
    <dgm:cxn modelId="{7616BCD2-AAD0-6F4E-944B-5AC548C4CB08}" type="presOf" srcId="{8D9484E6-4EDA-9B46-9BE1-5F7B9208BB79}" destId="{C1FDD2EB-59F4-B545-9F1F-DB1275FC5A68}" srcOrd="0" destOrd="0" presId="urn:microsoft.com/office/officeart/2005/8/layout/orgChart1"/>
    <dgm:cxn modelId="{096968E1-ECB0-B646-A40E-8229E1662464}" srcId="{62351299-2347-CD4B-B88B-7FDB075F476B}" destId="{E44F7EAB-3B8F-154E-AF69-097228C42097}" srcOrd="0" destOrd="0" parTransId="{E3BB968A-52E4-7042-87EB-BA294DA2BE50}" sibTransId="{36918276-2B47-E848-ABD7-BFD43FA05271}"/>
    <dgm:cxn modelId="{C2B1EDE7-F9FB-DE41-BB34-FA8C559C5D0B}" type="presOf" srcId="{4B37E780-BC93-7745-B254-2A179F23AE25}" destId="{24D8FE46-887B-5549-851F-CA784CABA354}" srcOrd="0" destOrd="0" presId="urn:microsoft.com/office/officeart/2005/8/layout/orgChart1"/>
    <dgm:cxn modelId="{73A1ABEF-25C3-8D43-91E2-E0D67271B7F8}" type="presOf" srcId="{E44F7EAB-3B8F-154E-AF69-097228C42097}" destId="{B74F8760-D699-AA4E-AE9F-4F51488BEB23}" srcOrd="0" destOrd="0" presId="urn:microsoft.com/office/officeart/2005/8/layout/orgChart1"/>
    <dgm:cxn modelId="{D87E08F1-5FC9-0548-8F66-E08541483454}" type="presOf" srcId="{62351299-2347-CD4B-B88B-7FDB075F476B}" destId="{593A0AA7-CA1C-3C44-90A5-6A664E087A2C}" srcOrd="1" destOrd="0" presId="urn:microsoft.com/office/officeart/2005/8/layout/orgChart1"/>
    <dgm:cxn modelId="{6B50B904-ED94-0944-9B15-1334507637F5}" type="presParOf" srcId="{A1E5E33F-D507-FA4D-BE3F-E43321DC11E0}" destId="{E6CAC56D-05DA-AE47-8B35-28720C351EE5}" srcOrd="0" destOrd="0" presId="urn:microsoft.com/office/officeart/2005/8/layout/orgChart1"/>
    <dgm:cxn modelId="{0E480A81-0583-CD4F-8DC3-8A2F3AB77DC0}" type="presParOf" srcId="{E6CAC56D-05DA-AE47-8B35-28720C351EE5}" destId="{462035E7-290C-0B46-97B5-48A37BF3D2E0}" srcOrd="0" destOrd="0" presId="urn:microsoft.com/office/officeart/2005/8/layout/orgChart1"/>
    <dgm:cxn modelId="{5A0EBAC2-0B3F-E84D-BD5F-14F8B71E71B8}" type="presParOf" srcId="{462035E7-290C-0B46-97B5-48A37BF3D2E0}" destId="{C1FDD2EB-59F4-B545-9F1F-DB1275FC5A68}" srcOrd="0" destOrd="0" presId="urn:microsoft.com/office/officeart/2005/8/layout/orgChart1"/>
    <dgm:cxn modelId="{8F45D7E6-8BBA-0240-88A8-6D9F9D325F08}" type="presParOf" srcId="{462035E7-290C-0B46-97B5-48A37BF3D2E0}" destId="{ECFCB2C4-CF1F-2144-933B-A5DCA48B2E3F}" srcOrd="1" destOrd="0" presId="urn:microsoft.com/office/officeart/2005/8/layout/orgChart1"/>
    <dgm:cxn modelId="{797B64BE-C524-F342-B4FA-431313C52D30}" type="presParOf" srcId="{E6CAC56D-05DA-AE47-8B35-28720C351EE5}" destId="{8E868B50-693A-1949-A4BB-20380BB64441}" srcOrd="1" destOrd="0" presId="urn:microsoft.com/office/officeart/2005/8/layout/orgChart1"/>
    <dgm:cxn modelId="{BFD38CBD-F69F-2847-874C-BD2DAA2890A3}" type="presParOf" srcId="{8E868B50-693A-1949-A4BB-20380BB64441}" destId="{4503AF86-CFD3-8B48-8DE6-4B79BEC8D14B}" srcOrd="0" destOrd="0" presId="urn:microsoft.com/office/officeart/2005/8/layout/orgChart1"/>
    <dgm:cxn modelId="{EE30A977-80F2-9646-BBC2-73A7EC764E23}" type="presParOf" srcId="{8E868B50-693A-1949-A4BB-20380BB64441}" destId="{3178A13D-76C0-2B47-B8F9-E50540E4D22C}" srcOrd="1" destOrd="0" presId="urn:microsoft.com/office/officeart/2005/8/layout/orgChart1"/>
    <dgm:cxn modelId="{4D4ED464-1787-9343-B0AF-7A1750F5CBE8}" type="presParOf" srcId="{3178A13D-76C0-2B47-B8F9-E50540E4D22C}" destId="{9B2AEE2F-876C-E84C-8B8E-F59E5B6646F3}" srcOrd="0" destOrd="0" presId="urn:microsoft.com/office/officeart/2005/8/layout/orgChart1"/>
    <dgm:cxn modelId="{84A84AB6-A03A-194E-95F4-5F129CB21A8B}" type="presParOf" srcId="{9B2AEE2F-876C-E84C-8B8E-F59E5B6646F3}" destId="{5E520E97-E759-EE4D-BB5B-396426E0BD39}" srcOrd="0" destOrd="0" presId="urn:microsoft.com/office/officeart/2005/8/layout/orgChart1"/>
    <dgm:cxn modelId="{3FFFCB39-1A32-DD47-8B48-3357CA6B99DC}" type="presParOf" srcId="{9B2AEE2F-876C-E84C-8B8E-F59E5B6646F3}" destId="{B4BB1256-DE22-9143-8D7C-CFED5DFE7BB1}" srcOrd="1" destOrd="0" presId="urn:microsoft.com/office/officeart/2005/8/layout/orgChart1"/>
    <dgm:cxn modelId="{FE137307-8DEC-6C46-B003-5150BBE0ABC3}" type="presParOf" srcId="{3178A13D-76C0-2B47-B8F9-E50540E4D22C}" destId="{C1BBA699-ECB2-3848-9A5A-F89826E02B34}" srcOrd="1" destOrd="0" presId="urn:microsoft.com/office/officeart/2005/8/layout/orgChart1"/>
    <dgm:cxn modelId="{6A8D60B9-A7B4-1F40-8CA1-AA715C5711B0}" type="presParOf" srcId="{C1BBA699-ECB2-3848-9A5A-F89826E02B34}" destId="{7A3E674B-8CD4-6443-9CCB-D270E1E2E574}" srcOrd="0" destOrd="0" presId="urn:microsoft.com/office/officeart/2005/8/layout/orgChart1"/>
    <dgm:cxn modelId="{E269BF0E-59AD-0143-8E98-CB7241B3F1C6}" type="presParOf" srcId="{C1BBA699-ECB2-3848-9A5A-F89826E02B34}" destId="{1505CBE4-B56A-D045-86B1-DDCD9A4A1838}" srcOrd="1" destOrd="0" presId="urn:microsoft.com/office/officeart/2005/8/layout/orgChart1"/>
    <dgm:cxn modelId="{BCDC5559-2E14-854B-8BF1-7AC70CB728B6}" type="presParOf" srcId="{1505CBE4-B56A-D045-86B1-DDCD9A4A1838}" destId="{614E15C4-98EF-BF4D-B354-871EBEE3F4A5}" srcOrd="0" destOrd="0" presId="urn:microsoft.com/office/officeart/2005/8/layout/orgChart1"/>
    <dgm:cxn modelId="{8A167F7F-6CF7-6C4D-BE7F-92B3F248DFBA}" type="presParOf" srcId="{614E15C4-98EF-BF4D-B354-871EBEE3F4A5}" destId="{B4247BDC-F99D-5C4D-B745-0CD38B776282}" srcOrd="0" destOrd="0" presId="urn:microsoft.com/office/officeart/2005/8/layout/orgChart1"/>
    <dgm:cxn modelId="{E32A1832-74DF-6F42-814C-439D8928E45D}" type="presParOf" srcId="{614E15C4-98EF-BF4D-B354-871EBEE3F4A5}" destId="{6995C647-3643-0D44-95D2-44B4944CC97D}" srcOrd="1" destOrd="0" presId="urn:microsoft.com/office/officeart/2005/8/layout/orgChart1"/>
    <dgm:cxn modelId="{0CAA8149-D824-FF43-8CFF-C3A04FFB83B3}" type="presParOf" srcId="{1505CBE4-B56A-D045-86B1-DDCD9A4A1838}" destId="{FA2DBC66-C604-0E4E-9818-1FBECF34CEF3}" srcOrd="1" destOrd="0" presId="urn:microsoft.com/office/officeart/2005/8/layout/orgChart1"/>
    <dgm:cxn modelId="{B5EEF093-5790-A040-909A-DAE45886E160}" type="presParOf" srcId="{1505CBE4-B56A-D045-86B1-DDCD9A4A1838}" destId="{D41EDA18-61A2-7047-A379-B0B25A08073A}" srcOrd="2" destOrd="0" presId="urn:microsoft.com/office/officeart/2005/8/layout/orgChart1"/>
    <dgm:cxn modelId="{63EA5824-7DE3-2745-B239-CF0B2F7C76B4}" type="presParOf" srcId="{C1BBA699-ECB2-3848-9A5A-F89826E02B34}" destId="{1829673E-FDF6-7C46-9240-533D55AD96E1}" srcOrd="2" destOrd="0" presId="urn:microsoft.com/office/officeart/2005/8/layout/orgChart1"/>
    <dgm:cxn modelId="{8A556609-917E-604E-B824-DA6FE1516E25}" type="presParOf" srcId="{C1BBA699-ECB2-3848-9A5A-F89826E02B34}" destId="{74C9252E-29CD-6142-A306-94DC049487D2}" srcOrd="3" destOrd="0" presId="urn:microsoft.com/office/officeart/2005/8/layout/orgChart1"/>
    <dgm:cxn modelId="{7A057B8E-8C38-8248-8A03-DADDF5DD74A7}" type="presParOf" srcId="{74C9252E-29CD-6142-A306-94DC049487D2}" destId="{A5E526E4-9294-0748-92D3-A55C28C22EE6}" srcOrd="0" destOrd="0" presId="urn:microsoft.com/office/officeart/2005/8/layout/orgChart1"/>
    <dgm:cxn modelId="{DAEC3332-B109-D946-8D28-92C15B32EBC1}" type="presParOf" srcId="{A5E526E4-9294-0748-92D3-A55C28C22EE6}" destId="{F06CCCB7-7624-2049-99AB-84A59CFFB78E}" srcOrd="0" destOrd="0" presId="urn:microsoft.com/office/officeart/2005/8/layout/orgChart1"/>
    <dgm:cxn modelId="{6569FE0E-B506-3745-8F3F-50C3F0690294}" type="presParOf" srcId="{A5E526E4-9294-0748-92D3-A55C28C22EE6}" destId="{412FFD2C-1DDC-2D4B-A68B-EF092799984C}" srcOrd="1" destOrd="0" presId="urn:microsoft.com/office/officeart/2005/8/layout/orgChart1"/>
    <dgm:cxn modelId="{A099AFF4-DF41-1944-B5ED-0769110D733B}" type="presParOf" srcId="{74C9252E-29CD-6142-A306-94DC049487D2}" destId="{FC9C7C44-AD82-AE48-B3B5-FD66C810478D}" srcOrd="1" destOrd="0" presId="urn:microsoft.com/office/officeart/2005/8/layout/orgChart1"/>
    <dgm:cxn modelId="{D1A195F3-1D52-4741-B83A-D9B3960F13A4}" type="presParOf" srcId="{74C9252E-29CD-6142-A306-94DC049487D2}" destId="{E72259A3-C426-F640-94C6-C31507D913AC}" srcOrd="2" destOrd="0" presId="urn:microsoft.com/office/officeart/2005/8/layout/orgChart1"/>
    <dgm:cxn modelId="{0F891917-48DB-F84B-88FF-FC09D19E3599}" type="presParOf" srcId="{3178A13D-76C0-2B47-B8F9-E50540E4D22C}" destId="{95D6926A-8221-B641-A3D0-A2AAA5FFAB0A}" srcOrd="2" destOrd="0" presId="urn:microsoft.com/office/officeart/2005/8/layout/orgChart1"/>
    <dgm:cxn modelId="{5C1AB1FB-B1A6-5242-8A59-8893831555E2}" type="presParOf" srcId="{8E868B50-693A-1949-A4BB-20380BB64441}" destId="{35D2F933-85FB-E84B-96B5-CE6181104C61}" srcOrd="2" destOrd="0" presId="urn:microsoft.com/office/officeart/2005/8/layout/orgChart1"/>
    <dgm:cxn modelId="{FE0B38AA-63DD-F848-A06A-25F7E383D69F}" type="presParOf" srcId="{8E868B50-693A-1949-A4BB-20380BB64441}" destId="{74A5BC22-1952-3344-8430-6D2FF39EE1AC}" srcOrd="3" destOrd="0" presId="urn:microsoft.com/office/officeart/2005/8/layout/orgChart1"/>
    <dgm:cxn modelId="{D0D2AD54-FBCC-DE49-8AC2-F698182CDFE2}" type="presParOf" srcId="{74A5BC22-1952-3344-8430-6D2FF39EE1AC}" destId="{14033323-DBE8-1D42-8155-224EE983CA91}" srcOrd="0" destOrd="0" presId="urn:microsoft.com/office/officeart/2005/8/layout/orgChart1"/>
    <dgm:cxn modelId="{AA8F6D1B-5273-8341-A5A2-F86035314A58}" type="presParOf" srcId="{14033323-DBE8-1D42-8155-224EE983CA91}" destId="{AF9C30DF-3F03-C145-A0DE-C9B9B5790CA5}" srcOrd="0" destOrd="0" presId="urn:microsoft.com/office/officeart/2005/8/layout/orgChart1"/>
    <dgm:cxn modelId="{1818F90C-34DB-394F-AE70-261ABDFDE708}" type="presParOf" srcId="{14033323-DBE8-1D42-8155-224EE983CA91}" destId="{B5A63F31-6C24-E04B-AC17-B7F39CC432C4}" srcOrd="1" destOrd="0" presId="urn:microsoft.com/office/officeart/2005/8/layout/orgChart1"/>
    <dgm:cxn modelId="{046ED670-23A0-4E48-888D-AE5DBC3BE562}" type="presParOf" srcId="{74A5BC22-1952-3344-8430-6D2FF39EE1AC}" destId="{18F13600-64AE-E94F-B715-28A44C8659A4}" srcOrd="1" destOrd="0" presId="urn:microsoft.com/office/officeart/2005/8/layout/orgChart1"/>
    <dgm:cxn modelId="{347C968D-1F57-1749-83CA-B6CD9FBDD73E}" type="presParOf" srcId="{18F13600-64AE-E94F-B715-28A44C8659A4}" destId="{45F9987D-CAE7-2B4D-87D6-7F456AD966B6}" srcOrd="0" destOrd="0" presId="urn:microsoft.com/office/officeart/2005/8/layout/orgChart1"/>
    <dgm:cxn modelId="{6DA9E0C3-18D5-644C-8407-9FF06443FFD2}" type="presParOf" srcId="{18F13600-64AE-E94F-B715-28A44C8659A4}" destId="{0DEA7747-7592-FF40-ADBC-CC0112FB57D3}" srcOrd="1" destOrd="0" presId="urn:microsoft.com/office/officeart/2005/8/layout/orgChart1"/>
    <dgm:cxn modelId="{2D994AD2-2459-C344-868D-23A4323296AC}" type="presParOf" srcId="{0DEA7747-7592-FF40-ADBC-CC0112FB57D3}" destId="{EC5C9987-3B51-A442-BF71-B0ECA796F06A}" srcOrd="0" destOrd="0" presId="urn:microsoft.com/office/officeart/2005/8/layout/orgChart1"/>
    <dgm:cxn modelId="{81AFD982-F3EE-DF4D-8366-CE06691B4C58}" type="presParOf" srcId="{EC5C9987-3B51-A442-BF71-B0ECA796F06A}" destId="{1AB853FA-BB52-1B4C-9E4D-75E57AC6CAC4}" srcOrd="0" destOrd="0" presId="urn:microsoft.com/office/officeart/2005/8/layout/orgChart1"/>
    <dgm:cxn modelId="{ED04E51F-913B-8F4B-80A2-7F68E0DBAB95}" type="presParOf" srcId="{EC5C9987-3B51-A442-BF71-B0ECA796F06A}" destId="{BDE7ECC7-D379-FC4F-B444-E7491FBC0179}" srcOrd="1" destOrd="0" presId="urn:microsoft.com/office/officeart/2005/8/layout/orgChart1"/>
    <dgm:cxn modelId="{CAA9DB02-0291-2242-8EB3-A40F70837C8D}" type="presParOf" srcId="{0DEA7747-7592-FF40-ADBC-CC0112FB57D3}" destId="{35EF5BBD-AAE2-7143-8288-39C87C4D7168}" srcOrd="1" destOrd="0" presId="urn:microsoft.com/office/officeart/2005/8/layout/orgChart1"/>
    <dgm:cxn modelId="{098ABB82-5B91-D74F-A01D-DA36F99D32ED}" type="presParOf" srcId="{35EF5BBD-AAE2-7143-8288-39C87C4D7168}" destId="{7F4897E6-43D3-0A45-BF57-C2C05436127C}" srcOrd="0" destOrd="0" presId="urn:microsoft.com/office/officeart/2005/8/layout/orgChart1"/>
    <dgm:cxn modelId="{7E19AADC-1DA6-0C40-8A22-FB820B06A71E}" type="presParOf" srcId="{35EF5BBD-AAE2-7143-8288-39C87C4D7168}" destId="{39866549-C3E8-304B-9A28-B1BCFDAEB99E}" srcOrd="1" destOrd="0" presId="urn:microsoft.com/office/officeart/2005/8/layout/orgChart1"/>
    <dgm:cxn modelId="{339C417E-4771-2E49-8785-023D2B14565B}" type="presParOf" srcId="{39866549-C3E8-304B-9A28-B1BCFDAEB99E}" destId="{3D702292-BC96-0841-A9A7-C2DCF8CB8368}" srcOrd="0" destOrd="0" presId="urn:microsoft.com/office/officeart/2005/8/layout/orgChart1"/>
    <dgm:cxn modelId="{CC17FF7F-6BED-EB4B-A6C8-C5342D7CFFF0}" type="presParOf" srcId="{3D702292-BC96-0841-A9A7-C2DCF8CB8368}" destId="{24D8FE46-887B-5549-851F-CA784CABA354}" srcOrd="0" destOrd="0" presId="urn:microsoft.com/office/officeart/2005/8/layout/orgChart1"/>
    <dgm:cxn modelId="{3ED32B98-20A6-CE44-8874-D183BFBB7AC9}" type="presParOf" srcId="{3D702292-BC96-0841-A9A7-C2DCF8CB8368}" destId="{3C23995F-F0E6-CA44-B311-CC544F54F902}" srcOrd="1" destOrd="0" presId="urn:microsoft.com/office/officeart/2005/8/layout/orgChart1"/>
    <dgm:cxn modelId="{A670E551-169A-2D45-B38D-414ACBBCE160}" type="presParOf" srcId="{39866549-C3E8-304B-9A28-B1BCFDAEB99E}" destId="{7FFEE973-E5DA-B040-8D68-FC558E63E037}" srcOrd="1" destOrd="0" presId="urn:microsoft.com/office/officeart/2005/8/layout/orgChart1"/>
    <dgm:cxn modelId="{5B8B23B2-7006-7E44-93CB-61A04DDC68F3}" type="presParOf" srcId="{39866549-C3E8-304B-9A28-B1BCFDAEB99E}" destId="{F35630D9-F5BC-7848-B58D-B23305D0CDE4}" srcOrd="2" destOrd="0" presId="urn:microsoft.com/office/officeart/2005/8/layout/orgChart1"/>
    <dgm:cxn modelId="{699E3B00-2026-FA43-8BDF-664E4B38E120}" type="presParOf" srcId="{35EF5BBD-AAE2-7143-8288-39C87C4D7168}" destId="{BCE40787-FA57-EC43-B7F8-EDA7FDEDF9EB}" srcOrd="2" destOrd="0" presId="urn:microsoft.com/office/officeart/2005/8/layout/orgChart1"/>
    <dgm:cxn modelId="{642CD218-7AA8-804B-ABB0-CA07F8C84AC6}" type="presParOf" srcId="{35EF5BBD-AAE2-7143-8288-39C87C4D7168}" destId="{18EB633A-5FB1-634E-BF8F-34B1D27A1B45}" srcOrd="3" destOrd="0" presId="urn:microsoft.com/office/officeart/2005/8/layout/orgChart1"/>
    <dgm:cxn modelId="{4F41B60A-42F1-DA46-834C-6F577C937F3F}" type="presParOf" srcId="{18EB633A-5FB1-634E-BF8F-34B1D27A1B45}" destId="{B87F5C3A-7A76-EB49-BB32-9602AFC93316}" srcOrd="0" destOrd="0" presId="urn:microsoft.com/office/officeart/2005/8/layout/orgChart1"/>
    <dgm:cxn modelId="{7D237D44-A404-FE4C-8265-4B40CBB4DAF2}" type="presParOf" srcId="{B87F5C3A-7A76-EB49-BB32-9602AFC93316}" destId="{4EECBD8C-4060-1C42-AD30-FDE4D78B97AD}" srcOrd="0" destOrd="0" presId="urn:microsoft.com/office/officeart/2005/8/layout/orgChart1"/>
    <dgm:cxn modelId="{2A9EC5ED-55C4-4A4E-B813-03FEB4CB518F}" type="presParOf" srcId="{B87F5C3A-7A76-EB49-BB32-9602AFC93316}" destId="{F5F13544-9E3F-6B43-9D75-09FEE522575A}" srcOrd="1" destOrd="0" presId="urn:microsoft.com/office/officeart/2005/8/layout/orgChart1"/>
    <dgm:cxn modelId="{D1D942D3-FBE4-6343-85BC-26BAB0B51738}" type="presParOf" srcId="{18EB633A-5FB1-634E-BF8F-34B1D27A1B45}" destId="{0CD40355-80CD-A84D-89FF-3CF49D1056FB}" srcOrd="1" destOrd="0" presId="urn:microsoft.com/office/officeart/2005/8/layout/orgChart1"/>
    <dgm:cxn modelId="{AD355D1A-73DD-6040-B8A3-2C417326C4B3}" type="presParOf" srcId="{18EB633A-5FB1-634E-BF8F-34B1D27A1B45}" destId="{3781678E-2B8A-C84C-A2DA-6504A81199B6}" srcOrd="2" destOrd="0" presId="urn:microsoft.com/office/officeart/2005/8/layout/orgChart1"/>
    <dgm:cxn modelId="{F7E3D355-78EB-1B44-B344-9A4D625D6BC7}" type="presParOf" srcId="{0DEA7747-7592-FF40-ADBC-CC0112FB57D3}" destId="{E7F3BE24-6EE7-4149-B590-9E48DC3D5A88}" srcOrd="2" destOrd="0" presId="urn:microsoft.com/office/officeart/2005/8/layout/orgChart1"/>
    <dgm:cxn modelId="{972235EA-3EA9-1842-B534-A1DCFA348619}" type="presParOf" srcId="{18F13600-64AE-E94F-B715-28A44C8659A4}" destId="{8155A4E2-AF54-B94E-AD42-EF4EA57200FB}" srcOrd="2" destOrd="0" presId="urn:microsoft.com/office/officeart/2005/8/layout/orgChart1"/>
    <dgm:cxn modelId="{29911A81-7857-704D-80D8-85FF15FBD5B9}" type="presParOf" srcId="{18F13600-64AE-E94F-B715-28A44C8659A4}" destId="{CC6A7BCF-BECB-9047-BFFB-C43A4E8BDCF4}" srcOrd="3" destOrd="0" presId="urn:microsoft.com/office/officeart/2005/8/layout/orgChart1"/>
    <dgm:cxn modelId="{53BBEAAB-5F6B-3A4E-B780-852E1D6D3735}" type="presParOf" srcId="{CC6A7BCF-BECB-9047-BFFB-C43A4E8BDCF4}" destId="{10CD2A2C-CF21-C346-A4AA-4598C3BC9E7E}" srcOrd="0" destOrd="0" presId="urn:microsoft.com/office/officeart/2005/8/layout/orgChart1"/>
    <dgm:cxn modelId="{12A5704E-A379-DA49-8B7C-F2D37128BA41}" type="presParOf" srcId="{10CD2A2C-CF21-C346-A4AA-4598C3BC9E7E}" destId="{358DCF77-081F-3344-808A-C3D19DC16A4D}" srcOrd="0" destOrd="0" presId="urn:microsoft.com/office/officeart/2005/8/layout/orgChart1"/>
    <dgm:cxn modelId="{05C46AB2-4639-4740-AC19-42E831E65645}" type="presParOf" srcId="{10CD2A2C-CF21-C346-A4AA-4598C3BC9E7E}" destId="{2FFEDE59-5945-E24C-81CD-DC37C4209819}" srcOrd="1" destOrd="0" presId="urn:microsoft.com/office/officeart/2005/8/layout/orgChart1"/>
    <dgm:cxn modelId="{98F4F077-F45E-0A44-8C79-6556B77CB92B}" type="presParOf" srcId="{CC6A7BCF-BECB-9047-BFFB-C43A4E8BDCF4}" destId="{0C0E9142-561D-6F41-B37A-1457EC994892}" srcOrd="1" destOrd="0" presId="urn:microsoft.com/office/officeart/2005/8/layout/orgChart1"/>
    <dgm:cxn modelId="{9A4ECABC-9668-3C40-917E-0DA0782D0982}" type="presParOf" srcId="{CC6A7BCF-BECB-9047-BFFB-C43A4E8BDCF4}" destId="{B328D4DA-03AF-6F4D-9A66-91C65D73B51F}" srcOrd="2" destOrd="0" presId="urn:microsoft.com/office/officeart/2005/8/layout/orgChart1"/>
    <dgm:cxn modelId="{AA606929-39ED-6149-912F-85EF64B700AA}" type="presParOf" srcId="{74A5BC22-1952-3344-8430-6D2FF39EE1AC}" destId="{CD7E21E4-C431-4546-BD51-7B8CB07C32CF}" srcOrd="2" destOrd="0" presId="urn:microsoft.com/office/officeart/2005/8/layout/orgChart1"/>
    <dgm:cxn modelId="{61273C4F-FDCA-2B49-8609-AF9D71033A9B}" type="presParOf" srcId="{8E868B50-693A-1949-A4BB-20380BB64441}" destId="{66770993-81E3-544A-A2F3-07CAAEB71DBB}" srcOrd="4" destOrd="0" presId="urn:microsoft.com/office/officeart/2005/8/layout/orgChart1"/>
    <dgm:cxn modelId="{FB035B3F-CAB6-0F42-AF9B-1DB50BAB482E}" type="presParOf" srcId="{8E868B50-693A-1949-A4BB-20380BB64441}" destId="{311ADA41-DC2B-7242-944A-5C77C7E951C9}" srcOrd="5" destOrd="0" presId="urn:microsoft.com/office/officeart/2005/8/layout/orgChart1"/>
    <dgm:cxn modelId="{93936F9C-0622-FA4C-850E-71710A4D130F}" type="presParOf" srcId="{311ADA41-DC2B-7242-944A-5C77C7E951C9}" destId="{DDF2D7CC-EF16-8A48-963D-A718B4BE1E81}" srcOrd="0" destOrd="0" presId="urn:microsoft.com/office/officeart/2005/8/layout/orgChart1"/>
    <dgm:cxn modelId="{1E119B7D-2336-FB4E-8A85-CE3368A9F61D}" type="presParOf" srcId="{DDF2D7CC-EF16-8A48-963D-A718B4BE1E81}" destId="{CB66AAB5-8432-0A44-B2D4-360018B49BBD}" srcOrd="0" destOrd="0" presId="urn:microsoft.com/office/officeart/2005/8/layout/orgChart1"/>
    <dgm:cxn modelId="{9FA6C801-C4B5-5042-8A24-31F07EF63861}" type="presParOf" srcId="{DDF2D7CC-EF16-8A48-963D-A718B4BE1E81}" destId="{593A0AA7-CA1C-3C44-90A5-6A664E087A2C}" srcOrd="1" destOrd="0" presId="urn:microsoft.com/office/officeart/2005/8/layout/orgChart1"/>
    <dgm:cxn modelId="{C24A4038-D085-444C-B5D0-4EA7789FD928}" type="presParOf" srcId="{311ADA41-DC2B-7242-944A-5C77C7E951C9}" destId="{09942F20-F7FD-074F-AAAC-51476C5359BE}" srcOrd="1" destOrd="0" presId="urn:microsoft.com/office/officeart/2005/8/layout/orgChart1"/>
    <dgm:cxn modelId="{544E6253-9E4C-CD44-86A6-9F0501227C4B}" type="presParOf" srcId="{09942F20-F7FD-074F-AAAC-51476C5359BE}" destId="{C56A1525-C4FF-BE47-99C5-F1D7DB145AB3}" srcOrd="0" destOrd="0" presId="urn:microsoft.com/office/officeart/2005/8/layout/orgChart1"/>
    <dgm:cxn modelId="{1B83715F-39E5-F641-94ED-772F8058E8FC}" type="presParOf" srcId="{09942F20-F7FD-074F-AAAC-51476C5359BE}" destId="{3251A573-74F8-5248-B4F5-B6383B19B5A1}" srcOrd="1" destOrd="0" presId="urn:microsoft.com/office/officeart/2005/8/layout/orgChart1"/>
    <dgm:cxn modelId="{7364B437-E142-F641-A092-53A41A966095}" type="presParOf" srcId="{3251A573-74F8-5248-B4F5-B6383B19B5A1}" destId="{B1428CB0-E992-144D-B8EA-599A4C6C5CD4}" srcOrd="0" destOrd="0" presId="urn:microsoft.com/office/officeart/2005/8/layout/orgChart1"/>
    <dgm:cxn modelId="{C57122F9-0363-A942-8412-E6BE2690DFCD}" type="presParOf" srcId="{B1428CB0-E992-144D-B8EA-599A4C6C5CD4}" destId="{B74F8760-D699-AA4E-AE9F-4F51488BEB23}" srcOrd="0" destOrd="0" presId="urn:microsoft.com/office/officeart/2005/8/layout/orgChart1"/>
    <dgm:cxn modelId="{683FDFEF-E263-5946-A536-6FB7E96E1775}" type="presParOf" srcId="{B1428CB0-E992-144D-B8EA-599A4C6C5CD4}" destId="{1249265C-61E0-704C-98D9-C54B890B4FE2}" srcOrd="1" destOrd="0" presId="urn:microsoft.com/office/officeart/2005/8/layout/orgChart1"/>
    <dgm:cxn modelId="{B83A2253-104F-CF4F-898D-EF3E33F3C89E}" type="presParOf" srcId="{3251A573-74F8-5248-B4F5-B6383B19B5A1}" destId="{93C29486-754E-7245-835E-960D58CC255A}" srcOrd="1" destOrd="0" presId="urn:microsoft.com/office/officeart/2005/8/layout/orgChart1"/>
    <dgm:cxn modelId="{6EEFD729-7950-8048-ABED-A398264EAB80}" type="presParOf" srcId="{3251A573-74F8-5248-B4F5-B6383B19B5A1}" destId="{903B65C2-0C63-5A46-9EDB-1A4ED150FE7C}" srcOrd="2" destOrd="0" presId="urn:microsoft.com/office/officeart/2005/8/layout/orgChart1"/>
    <dgm:cxn modelId="{A2E431CC-AB3F-5046-B884-7B4A26C94596}" type="presParOf" srcId="{09942F20-F7FD-074F-AAAC-51476C5359BE}" destId="{8B293187-45AE-134C-AD3E-91F2C0BC1D1E}" srcOrd="2" destOrd="0" presId="urn:microsoft.com/office/officeart/2005/8/layout/orgChart1"/>
    <dgm:cxn modelId="{3644282E-19C7-4D4F-97FC-3B5910EE5AD2}" type="presParOf" srcId="{09942F20-F7FD-074F-AAAC-51476C5359BE}" destId="{41DF70DB-966B-4649-829F-29DB5FB7AF8C}" srcOrd="3" destOrd="0" presId="urn:microsoft.com/office/officeart/2005/8/layout/orgChart1"/>
    <dgm:cxn modelId="{73987A8B-D306-8D4B-949F-11DC88089AE4}" type="presParOf" srcId="{41DF70DB-966B-4649-829F-29DB5FB7AF8C}" destId="{BDD629FE-6814-2641-B7B8-FF2377A86081}" srcOrd="0" destOrd="0" presId="urn:microsoft.com/office/officeart/2005/8/layout/orgChart1"/>
    <dgm:cxn modelId="{90BC6909-E646-764A-88C9-7E1899D4EC13}" type="presParOf" srcId="{BDD629FE-6814-2641-B7B8-FF2377A86081}" destId="{5F3B5918-3E3F-CE4C-AB83-E00D4099AA39}" srcOrd="0" destOrd="0" presId="urn:microsoft.com/office/officeart/2005/8/layout/orgChart1"/>
    <dgm:cxn modelId="{2192197C-B643-3746-BB45-951E0C558758}" type="presParOf" srcId="{BDD629FE-6814-2641-B7B8-FF2377A86081}" destId="{7D2D90BC-2981-8A41-9E82-FF1598689E67}" srcOrd="1" destOrd="0" presId="urn:microsoft.com/office/officeart/2005/8/layout/orgChart1"/>
    <dgm:cxn modelId="{68BACDCF-0999-254A-B9D9-8F2BC1F45642}" type="presParOf" srcId="{41DF70DB-966B-4649-829F-29DB5FB7AF8C}" destId="{AFFF075B-7926-2A47-9F04-F5483A8FBC4C}" srcOrd="1" destOrd="0" presId="urn:microsoft.com/office/officeart/2005/8/layout/orgChart1"/>
    <dgm:cxn modelId="{C43AD387-181D-2A45-93F7-800F49B7A5B1}" type="presParOf" srcId="{41DF70DB-966B-4649-829F-29DB5FB7AF8C}" destId="{AB1E20BB-64FC-5740-B8D3-58041887F124}" srcOrd="2" destOrd="0" presId="urn:microsoft.com/office/officeart/2005/8/layout/orgChart1"/>
    <dgm:cxn modelId="{DB970AEE-111F-834E-A81B-2CBA300CFE1D}" type="presParOf" srcId="{311ADA41-DC2B-7242-944A-5C77C7E951C9}" destId="{E4ED48DD-E401-0B45-82F7-02B6987C0238}" srcOrd="2" destOrd="0" presId="urn:microsoft.com/office/officeart/2005/8/layout/orgChart1"/>
    <dgm:cxn modelId="{430644B4-C9AC-4648-A2EA-696F30236379}" type="presParOf" srcId="{E6CAC56D-05DA-AE47-8B35-28720C351EE5}" destId="{80E706AB-1BAA-834C-95DC-587C229D442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3187-45AE-134C-AD3E-91F2C0BC1D1E}">
      <dsp:nvSpPr>
        <dsp:cNvPr id="0" name=""/>
        <dsp:cNvSpPr/>
      </dsp:nvSpPr>
      <dsp:spPr>
        <a:xfrm>
          <a:off x="4683735" y="1441382"/>
          <a:ext cx="178457" cy="139196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C56A1525-C4FF-BE47-99C5-F1D7DB145AB3}">
      <dsp:nvSpPr>
        <dsp:cNvPr id="0" name=""/>
        <dsp:cNvSpPr/>
      </dsp:nvSpPr>
      <dsp:spPr>
        <a:xfrm>
          <a:off x="4683735" y="1441382"/>
          <a:ext cx="178457" cy="547269"/>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66770993-81E3-544A-A2F3-07CAAEB71DBB}">
      <dsp:nvSpPr>
        <dsp:cNvPr id="0" name=""/>
        <dsp:cNvSpPr/>
      </dsp:nvSpPr>
      <dsp:spPr>
        <a:xfrm>
          <a:off x="3000286" y="596683"/>
          <a:ext cx="2159335" cy="249840"/>
        </a:xfrm>
        <a:custGeom>
          <a:avLst/>
          <a:gdLst/>
          <a:ahLst/>
          <a:cxnLst/>
          <a:rect l="0" t="0" r="0" b="0"/>
          <a:pathLst>
            <a:path>
              <a:moveTo>
                <a:pt x="0" y="0"/>
              </a:moveTo>
              <a:lnTo>
                <a:pt x="0" y="105271"/>
              </a:lnTo>
              <a:lnTo>
                <a:pt x="1819698" y="105271"/>
              </a:lnTo>
              <a:lnTo>
                <a:pt x="1819698" y="210543"/>
              </a:lnTo>
            </a:path>
          </a:pathLst>
        </a:custGeom>
        <a:noFill/>
        <a:ln w="25400" cap="flat" cmpd="sng" algn="ctr">
          <a:solidFill>
            <a:srgbClr val="FFFFFF">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8155A4E2-AF54-B94E-AD42-EF4EA57200FB}">
      <dsp:nvSpPr>
        <dsp:cNvPr id="0" name=""/>
        <dsp:cNvSpPr/>
      </dsp:nvSpPr>
      <dsp:spPr>
        <a:xfrm>
          <a:off x="3297715" y="1441382"/>
          <a:ext cx="719778" cy="249840"/>
        </a:xfrm>
        <a:custGeom>
          <a:avLst/>
          <a:gdLst/>
          <a:ahLst/>
          <a:cxnLst/>
          <a:rect l="0" t="0" r="0" b="0"/>
          <a:pathLst>
            <a:path>
              <a:moveTo>
                <a:pt x="0" y="0"/>
              </a:moveTo>
              <a:lnTo>
                <a:pt x="0" y="105271"/>
              </a:lnTo>
              <a:lnTo>
                <a:pt x="606566" y="105271"/>
              </a:lnTo>
              <a:lnTo>
                <a:pt x="606566" y="210543"/>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BCE40787-FA57-EC43-B7F8-EDA7FDEDF9EB}">
      <dsp:nvSpPr>
        <dsp:cNvPr id="0" name=""/>
        <dsp:cNvSpPr/>
      </dsp:nvSpPr>
      <dsp:spPr>
        <a:xfrm>
          <a:off x="2102050" y="2286081"/>
          <a:ext cx="178457" cy="139196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7F4897E6-43D3-0A45-BF57-C2C05436127C}">
      <dsp:nvSpPr>
        <dsp:cNvPr id="0" name=""/>
        <dsp:cNvSpPr/>
      </dsp:nvSpPr>
      <dsp:spPr>
        <a:xfrm>
          <a:off x="2102050" y="2286081"/>
          <a:ext cx="178457" cy="547269"/>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45F9987D-CAE7-2B4D-87D6-7F456AD966B6}">
      <dsp:nvSpPr>
        <dsp:cNvPr id="0" name=""/>
        <dsp:cNvSpPr/>
      </dsp:nvSpPr>
      <dsp:spPr>
        <a:xfrm>
          <a:off x="2577937" y="1441382"/>
          <a:ext cx="719778" cy="249840"/>
        </a:xfrm>
        <a:custGeom>
          <a:avLst/>
          <a:gdLst/>
          <a:ahLst/>
          <a:cxnLst/>
          <a:rect l="0" t="0" r="0" b="0"/>
          <a:pathLst>
            <a:path>
              <a:moveTo>
                <a:pt x="606566" y="0"/>
              </a:moveTo>
              <a:lnTo>
                <a:pt x="606566" y="105271"/>
              </a:lnTo>
              <a:lnTo>
                <a:pt x="0" y="105271"/>
              </a:lnTo>
              <a:lnTo>
                <a:pt x="0" y="210543"/>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35D2F933-85FB-E84B-96B5-CE6181104C61}">
      <dsp:nvSpPr>
        <dsp:cNvPr id="0" name=""/>
        <dsp:cNvSpPr/>
      </dsp:nvSpPr>
      <dsp:spPr>
        <a:xfrm>
          <a:off x="3000286" y="596683"/>
          <a:ext cx="297429" cy="249840"/>
        </a:xfrm>
        <a:custGeom>
          <a:avLst/>
          <a:gdLst/>
          <a:ahLst/>
          <a:cxnLst/>
          <a:rect l="0" t="0" r="0" b="0"/>
          <a:pathLst>
            <a:path>
              <a:moveTo>
                <a:pt x="0" y="0"/>
              </a:moveTo>
              <a:lnTo>
                <a:pt x="0" y="105271"/>
              </a:lnTo>
              <a:lnTo>
                <a:pt x="250647" y="105271"/>
              </a:lnTo>
              <a:lnTo>
                <a:pt x="250647" y="210543"/>
              </a:lnTo>
            </a:path>
          </a:pathLst>
        </a:custGeom>
        <a:noFill/>
        <a:ln w="25400" cap="flat" cmpd="sng" algn="ctr">
          <a:solidFill>
            <a:srgbClr val="FFFFFF">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1829673E-FDF6-7C46-9240-533D55AD96E1}">
      <dsp:nvSpPr>
        <dsp:cNvPr id="0" name=""/>
        <dsp:cNvSpPr/>
      </dsp:nvSpPr>
      <dsp:spPr>
        <a:xfrm>
          <a:off x="365064" y="1441382"/>
          <a:ext cx="178457" cy="139196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7A3E674B-8CD4-6443-9CCB-D270E1E2E574}">
      <dsp:nvSpPr>
        <dsp:cNvPr id="0" name=""/>
        <dsp:cNvSpPr/>
      </dsp:nvSpPr>
      <dsp:spPr>
        <a:xfrm>
          <a:off x="365064" y="1441382"/>
          <a:ext cx="178457" cy="547269"/>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4503AF86-CFD3-8B48-8DE6-4B79BEC8D14B}">
      <dsp:nvSpPr>
        <dsp:cNvPr id="0" name=""/>
        <dsp:cNvSpPr/>
      </dsp:nvSpPr>
      <dsp:spPr>
        <a:xfrm>
          <a:off x="840950" y="596683"/>
          <a:ext cx="2159335" cy="249840"/>
        </a:xfrm>
        <a:custGeom>
          <a:avLst/>
          <a:gdLst/>
          <a:ahLst/>
          <a:cxnLst/>
          <a:rect l="0" t="0" r="0" b="0"/>
          <a:pathLst>
            <a:path>
              <a:moveTo>
                <a:pt x="1819698" y="0"/>
              </a:moveTo>
              <a:lnTo>
                <a:pt x="1819698" y="105271"/>
              </a:lnTo>
              <a:lnTo>
                <a:pt x="0" y="105271"/>
              </a:lnTo>
              <a:lnTo>
                <a:pt x="0" y="210543"/>
              </a:lnTo>
            </a:path>
          </a:pathLst>
        </a:custGeom>
        <a:noFill/>
        <a:ln w="25400" cap="flat" cmpd="sng" algn="ctr">
          <a:solidFill>
            <a:srgbClr val="FFFFFF">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C1FDD2EB-59F4-B545-9F1F-DB1275FC5A68}">
      <dsp:nvSpPr>
        <dsp:cNvPr id="0" name=""/>
        <dsp:cNvSpPr/>
      </dsp:nvSpPr>
      <dsp:spPr>
        <a:xfrm>
          <a:off x="2405428" y="1825"/>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Product</a:t>
          </a:r>
        </a:p>
      </dsp:txBody>
      <dsp:txXfrm>
        <a:off x="2405428" y="1825"/>
        <a:ext cx="1189716" cy="594858"/>
      </dsp:txXfrm>
    </dsp:sp>
    <dsp:sp modelId="{5E520E97-E759-EE4D-BB5B-396426E0BD39}">
      <dsp:nvSpPr>
        <dsp:cNvPr id="0" name=""/>
        <dsp:cNvSpPr/>
      </dsp:nvSpPr>
      <dsp:spPr>
        <a:xfrm>
          <a:off x="246092" y="846524"/>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Book</a:t>
          </a:r>
        </a:p>
      </dsp:txBody>
      <dsp:txXfrm>
        <a:off x="246092" y="846524"/>
        <a:ext cx="1189716" cy="594858"/>
      </dsp:txXfrm>
    </dsp:sp>
    <dsp:sp modelId="{B4247BDC-F99D-5C4D-B745-0CD38B776282}">
      <dsp:nvSpPr>
        <dsp:cNvPr id="0" name=""/>
        <dsp:cNvSpPr/>
      </dsp:nvSpPr>
      <dsp:spPr>
        <a:xfrm>
          <a:off x="543521" y="1691222"/>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Fiction</a:t>
          </a:r>
        </a:p>
      </dsp:txBody>
      <dsp:txXfrm>
        <a:off x="543521" y="1691222"/>
        <a:ext cx="1189716" cy="594858"/>
      </dsp:txXfrm>
    </dsp:sp>
    <dsp:sp modelId="{F06CCCB7-7624-2049-99AB-84A59CFFB78E}">
      <dsp:nvSpPr>
        <dsp:cNvPr id="0" name=""/>
        <dsp:cNvSpPr/>
      </dsp:nvSpPr>
      <dsp:spPr>
        <a:xfrm>
          <a:off x="543521" y="2535921"/>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Non-Fiction</a:t>
          </a:r>
        </a:p>
      </dsp:txBody>
      <dsp:txXfrm>
        <a:off x="543521" y="2535921"/>
        <a:ext cx="1189716" cy="594858"/>
      </dsp:txXfrm>
    </dsp:sp>
    <dsp:sp modelId="{AF9C30DF-3F03-C145-A0DE-C9B9B5790CA5}">
      <dsp:nvSpPr>
        <dsp:cNvPr id="0" name=""/>
        <dsp:cNvSpPr/>
      </dsp:nvSpPr>
      <dsp:spPr>
        <a:xfrm>
          <a:off x="2702857" y="846524"/>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eBook</a:t>
          </a:r>
        </a:p>
      </dsp:txBody>
      <dsp:txXfrm>
        <a:off x="2702857" y="846524"/>
        <a:ext cx="1189716" cy="594858"/>
      </dsp:txXfrm>
    </dsp:sp>
    <dsp:sp modelId="{1AB853FA-BB52-1B4C-9E4D-75E57AC6CAC4}">
      <dsp:nvSpPr>
        <dsp:cNvPr id="0" name=""/>
        <dsp:cNvSpPr/>
      </dsp:nvSpPr>
      <dsp:spPr>
        <a:xfrm>
          <a:off x="1983078" y="1691222"/>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Non-</a:t>
          </a:r>
        </a:p>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Fiction</a:t>
          </a:r>
        </a:p>
      </dsp:txBody>
      <dsp:txXfrm>
        <a:off x="1983078" y="1691222"/>
        <a:ext cx="1189716" cy="594858"/>
      </dsp:txXfrm>
    </dsp:sp>
    <dsp:sp modelId="{24D8FE46-887B-5549-851F-CA784CABA354}">
      <dsp:nvSpPr>
        <dsp:cNvPr id="0" name=""/>
        <dsp:cNvSpPr/>
      </dsp:nvSpPr>
      <dsp:spPr>
        <a:xfrm>
          <a:off x="2280507" y="2535921"/>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History</a:t>
          </a:r>
        </a:p>
      </dsp:txBody>
      <dsp:txXfrm>
        <a:off x="2280507" y="2535921"/>
        <a:ext cx="1189716" cy="594858"/>
      </dsp:txXfrm>
    </dsp:sp>
    <dsp:sp modelId="{4EECBD8C-4060-1C42-AD30-FDE4D78B97AD}">
      <dsp:nvSpPr>
        <dsp:cNvPr id="0" name=""/>
        <dsp:cNvSpPr/>
      </dsp:nvSpPr>
      <dsp:spPr>
        <a:xfrm>
          <a:off x="2280507" y="3380620"/>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Science</a:t>
          </a:r>
        </a:p>
      </dsp:txBody>
      <dsp:txXfrm>
        <a:off x="2280507" y="3380620"/>
        <a:ext cx="1189716" cy="594858"/>
      </dsp:txXfrm>
    </dsp:sp>
    <dsp:sp modelId="{358DCF77-081F-3344-808A-C3D19DC16A4D}">
      <dsp:nvSpPr>
        <dsp:cNvPr id="0" name=""/>
        <dsp:cNvSpPr/>
      </dsp:nvSpPr>
      <dsp:spPr>
        <a:xfrm>
          <a:off x="3422635" y="1691222"/>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Fiction</a:t>
          </a:r>
        </a:p>
      </dsp:txBody>
      <dsp:txXfrm>
        <a:off x="3422635" y="1691222"/>
        <a:ext cx="1189716" cy="594858"/>
      </dsp:txXfrm>
    </dsp:sp>
    <dsp:sp modelId="{CB66AAB5-8432-0A44-B2D4-360018B49BBD}">
      <dsp:nvSpPr>
        <dsp:cNvPr id="0" name=""/>
        <dsp:cNvSpPr/>
      </dsp:nvSpPr>
      <dsp:spPr>
        <a:xfrm>
          <a:off x="4564763" y="846524"/>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Video</a:t>
          </a:r>
        </a:p>
      </dsp:txBody>
      <dsp:txXfrm>
        <a:off x="4564763" y="846524"/>
        <a:ext cx="1189716" cy="594858"/>
      </dsp:txXfrm>
    </dsp:sp>
    <dsp:sp modelId="{B74F8760-D699-AA4E-AE9F-4F51488BEB23}">
      <dsp:nvSpPr>
        <dsp:cNvPr id="0" name=""/>
        <dsp:cNvSpPr/>
      </dsp:nvSpPr>
      <dsp:spPr>
        <a:xfrm>
          <a:off x="4862192" y="1691222"/>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Online</a:t>
          </a:r>
        </a:p>
      </dsp:txBody>
      <dsp:txXfrm>
        <a:off x="4862192" y="1691222"/>
        <a:ext cx="1189716" cy="594858"/>
      </dsp:txXfrm>
    </dsp:sp>
    <dsp:sp modelId="{5F3B5918-3E3F-CE4C-AB83-E00D4099AA39}">
      <dsp:nvSpPr>
        <dsp:cNvPr id="0" name=""/>
        <dsp:cNvSpPr/>
      </dsp:nvSpPr>
      <dsp:spPr>
        <a:xfrm>
          <a:off x="4862192" y="2535921"/>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DVD</a:t>
          </a:r>
        </a:p>
      </dsp:txBody>
      <dsp:txXfrm>
        <a:off x="4862192" y="2535921"/>
        <a:ext cx="1189716" cy="59485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12/7/23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12/7/23</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E16A20E1-CD70-9842-A5D8-4F613D95EB92}"/>
              </a:ext>
            </a:extLst>
          </p:cNvPr>
          <p:cNvSpPr>
            <a:spLocks noChangeArrowheads="1"/>
          </p:cNvSpPr>
          <p:nvPr/>
        </p:nvSpPr>
        <p:spPr bwMode="auto">
          <a:xfrm>
            <a:off x="3971925"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26626" name="Rectangle 3">
            <a:extLst>
              <a:ext uri="{FF2B5EF4-FFF2-40B4-BE49-F238E27FC236}">
                <a16:creationId xmlns:a16="http://schemas.microsoft.com/office/drawing/2014/main" id="{2B53C421-CC9A-384A-B196-E1AF576FCD86}"/>
              </a:ext>
            </a:extLst>
          </p:cNvPr>
          <p:cNvSpPr>
            <a:spLocks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defTabSz="931863">
              <a:defRPr sz="1600">
                <a:solidFill>
                  <a:schemeClr val="tx1"/>
                </a:solidFill>
                <a:latin typeface="Helvetica" pitchFamily="2" charset="0"/>
                <a:ea typeface="ＭＳ Ｐゴシック" panose="020B0600070205080204" pitchFamily="34" charset="-128"/>
              </a:defRPr>
            </a:lvl1pPr>
            <a:lvl2pPr marL="742950" indent="-285750" defTabSz="931863">
              <a:defRPr sz="1600">
                <a:solidFill>
                  <a:schemeClr val="tx1"/>
                </a:solidFill>
                <a:latin typeface="Helvetica" pitchFamily="2" charset="0"/>
                <a:ea typeface="ＭＳ Ｐゴシック" panose="020B0600070205080204" pitchFamily="34" charset="-128"/>
              </a:defRPr>
            </a:lvl2pPr>
            <a:lvl3pPr marL="1143000" indent="-228600" defTabSz="931863">
              <a:defRPr sz="1600">
                <a:solidFill>
                  <a:schemeClr val="tx1"/>
                </a:solidFill>
                <a:latin typeface="Helvetica" pitchFamily="2" charset="0"/>
                <a:ea typeface="ＭＳ Ｐゴシック" panose="020B0600070205080204" pitchFamily="34" charset="-128"/>
              </a:defRPr>
            </a:lvl3pPr>
            <a:lvl4pPr marL="1600200" indent="-228600" defTabSz="931863">
              <a:defRPr sz="1600">
                <a:solidFill>
                  <a:schemeClr val="tx1"/>
                </a:solidFill>
                <a:latin typeface="Helvetica" pitchFamily="2" charset="0"/>
                <a:ea typeface="ＭＳ Ｐゴシック" panose="020B0600070205080204" pitchFamily="34" charset="-128"/>
              </a:defRPr>
            </a:lvl4pPr>
            <a:lvl5pPr marL="2057400" indent="-228600" defTabSz="931863">
              <a:defRPr sz="1600">
                <a:solidFill>
                  <a:schemeClr val="tx1"/>
                </a:solidFill>
                <a:latin typeface="Helvetica" pitchFamily="2" charset="0"/>
                <a:ea typeface="ＭＳ Ｐゴシック" panose="020B0600070205080204" pitchFamily="34" charset="-128"/>
              </a:defRPr>
            </a:lvl5pPr>
            <a:lvl6pPr marL="25146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r" defTabSz="931863" rtl="0" eaLnBrk="0" fontAlgn="base" latinLnBrk="0" hangingPunct="0">
              <a:lnSpc>
                <a:spcPct val="100000"/>
              </a:lnSpc>
              <a:spcBef>
                <a:spcPct val="0"/>
              </a:spcBef>
              <a:spcAft>
                <a:spcPct val="0"/>
              </a:spcAft>
              <a:buClrTx/>
              <a:buSzTx/>
              <a:buFontTx/>
              <a:buNone/>
              <a:tabLst/>
              <a:defRPr/>
            </a:pPr>
            <a:r>
              <a:rPr kumimoji="0" lang="en-US" altLang="en-US" sz="10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16</a:t>
            </a:r>
          </a:p>
        </p:txBody>
      </p:sp>
      <p:sp>
        <p:nvSpPr>
          <p:cNvPr id="26627" name="Rectangle 4">
            <a:extLst>
              <a:ext uri="{FF2B5EF4-FFF2-40B4-BE49-F238E27FC236}">
                <a16:creationId xmlns:a16="http://schemas.microsoft.com/office/drawing/2014/main" id="{2DEBC493-A84A-7A46-AF58-6AF326801F7C}"/>
              </a:ext>
            </a:extLst>
          </p:cNvPr>
          <p:cNvSpPr>
            <a:spLocks noChangeArrowheads="1"/>
          </p:cNvSpPr>
          <p:nvPr/>
        </p:nvSpPr>
        <p:spPr bwMode="auto">
          <a:xfrm>
            <a:off x="0"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26628" name="Rectangle 5">
            <a:extLst>
              <a:ext uri="{FF2B5EF4-FFF2-40B4-BE49-F238E27FC236}">
                <a16:creationId xmlns:a16="http://schemas.microsoft.com/office/drawing/2014/main" id="{C2D5415A-ECC3-7643-BC1F-474E7F4C9F31}"/>
              </a:ext>
            </a:extLst>
          </p:cNvPr>
          <p:cNvSpPr>
            <a:spLocks noChangeArrowheads="1"/>
          </p:cNvSpPr>
          <p:nvPr/>
        </p:nvSpPr>
        <p:spPr bwMode="auto">
          <a:xfrm>
            <a:off x="0"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26629" name="Rectangle 6">
            <a:extLst>
              <a:ext uri="{FF2B5EF4-FFF2-40B4-BE49-F238E27FC236}">
                <a16:creationId xmlns:a16="http://schemas.microsoft.com/office/drawing/2014/main" id="{08DF7478-53F6-3F42-9CBD-A5D80A6FBE76}"/>
              </a:ext>
            </a:extLst>
          </p:cNvPr>
          <p:cNvSpPr>
            <a:spLocks noGrp="1" noRot="1" noChangeAspect="1" noChangeArrowheads="1" noTextEdit="1"/>
          </p:cNvSpPr>
          <p:nvPr>
            <p:ph type="sldImg"/>
          </p:nvPr>
        </p:nvSpPr>
        <p:spPr>
          <a:ln cap="flat"/>
        </p:spPr>
      </p:sp>
      <p:sp>
        <p:nvSpPr>
          <p:cNvPr id="26630" name="Rectangle 7">
            <a:extLst>
              <a:ext uri="{FF2B5EF4-FFF2-40B4-BE49-F238E27FC236}">
                <a16:creationId xmlns:a16="http://schemas.microsoft.com/office/drawing/2014/main" id="{2183776A-87BA-864D-BCD8-6D06B2F08A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80389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6CD35522-BF54-8F45-B2D7-C163AAB2BC77}"/>
              </a:ext>
            </a:extLst>
          </p:cNvPr>
          <p:cNvSpPr>
            <a:spLocks noChangeArrowheads="1"/>
          </p:cNvSpPr>
          <p:nvPr/>
        </p:nvSpPr>
        <p:spPr bwMode="auto">
          <a:xfrm>
            <a:off x="3971925"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30722" name="Rectangle 3">
            <a:extLst>
              <a:ext uri="{FF2B5EF4-FFF2-40B4-BE49-F238E27FC236}">
                <a16:creationId xmlns:a16="http://schemas.microsoft.com/office/drawing/2014/main" id="{77ABAE65-B3CD-514C-A2BE-8B6C3A6B9BF9}"/>
              </a:ext>
            </a:extLst>
          </p:cNvPr>
          <p:cNvSpPr>
            <a:spLocks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defTabSz="931863">
              <a:defRPr sz="1600">
                <a:solidFill>
                  <a:schemeClr val="tx1"/>
                </a:solidFill>
                <a:latin typeface="Helvetica" pitchFamily="2" charset="0"/>
                <a:ea typeface="ＭＳ Ｐゴシック" panose="020B0600070205080204" pitchFamily="34" charset="-128"/>
              </a:defRPr>
            </a:lvl1pPr>
            <a:lvl2pPr marL="742950" indent="-285750" defTabSz="931863">
              <a:defRPr sz="1600">
                <a:solidFill>
                  <a:schemeClr val="tx1"/>
                </a:solidFill>
                <a:latin typeface="Helvetica" pitchFamily="2" charset="0"/>
                <a:ea typeface="ＭＳ Ｐゴシック" panose="020B0600070205080204" pitchFamily="34" charset="-128"/>
              </a:defRPr>
            </a:lvl2pPr>
            <a:lvl3pPr marL="1143000" indent="-228600" defTabSz="931863">
              <a:defRPr sz="1600">
                <a:solidFill>
                  <a:schemeClr val="tx1"/>
                </a:solidFill>
                <a:latin typeface="Helvetica" pitchFamily="2" charset="0"/>
                <a:ea typeface="ＭＳ Ｐゴシック" panose="020B0600070205080204" pitchFamily="34" charset="-128"/>
              </a:defRPr>
            </a:lvl3pPr>
            <a:lvl4pPr marL="1600200" indent="-228600" defTabSz="931863">
              <a:defRPr sz="1600">
                <a:solidFill>
                  <a:schemeClr val="tx1"/>
                </a:solidFill>
                <a:latin typeface="Helvetica" pitchFamily="2" charset="0"/>
                <a:ea typeface="ＭＳ Ｐゴシック" panose="020B0600070205080204" pitchFamily="34" charset="-128"/>
              </a:defRPr>
            </a:lvl4pPr>
            <a:lvl5pPr marL="2057400" indent="-228600" defTabSz="931863">
              <a:defRPr sz="1600">
                <a:solidFill>
                  <a:schemeClr val="tx1"/>
                </a:solidFill>
                <a:latin typeface="Helvetica" pitchFamily="2" charset="0"/>
                <a:ea typeface="ＭＳ Ｐゴシック" panose="020B0600070205080204" pitchFamily="34" charset="-128"/>
              </a:defRPr>
            </a:lvl5pPr>
            <a:lvl6pPr marL="25146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r" defTabSz="931863" rtl="0" eaLnBrk="0" fontAlgn="base" latinLnBrk="0" hangingPunct="0">
              <a:lnSpc>
                <a:spcPct val="100000"/>
              </a:lnSpc>
              <a:spcBef>
                <a:spcPct val="0"/>
              </a:spcBef>
              <a:spcAft>
                <a:spcPct val="0"/>
              </a:spcAft>
              <a:buClrTx/>
              <a:buSzTx/>
              <a:buFontTx/>
              <a:buNone/>
              <a:tabLst/>
              <a:defRPr/>
            </a:pPr>
            <a:r>
              <a:rPr kumimoji="0" lang="en-US" altLang="en-US" sz="10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19</a:t>
            </a:r>
          </a:p>
        </p:txBody>
      </p:sp>
      <p:sp>
        <p:nvSpPr>
          <p:cNvPr id="30723" name="Rectangle 4">
            <a:extLst>
              <a:ext uri="{FF2B5EF4-FFF2-40B4-BE49-F238E27FC236}">
                <a16:creationId xmlns:a16="http://schemas.microsoft.com/office/drawing/2014/main" id="{4FC8F4A5-88CA-C74A-8217-0751D89008FC}"/>
              </a:ext>
            </a:extLst>
          </p:cNvPr>
          <p:cNvSpPr>
            <a:spLocks noChangeArrowheads="1"/>
          </p:cNvSpPr>
          <p:nvPr/>
        </p:nvSpPr>
        <p:spPr bwMode="auto">
          <a:xfrm>
            <a:off x="0"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30724" name="Rectangle 5">
            <a:extLst>
              <a:ext uri="{FF2B5EF4-FFF2-40B4-BE49-F238E27FC236}">
                <a16:creationId xmlns:a16="http://schemas.microsoft.com/office/drawing/2014/main" id="{44A6E5FE-4478-944F-8164-AC2C2BE7A0FD}"/>
              </a:ext>
            </a:extLst>
          </p:cNvPr>
          <p:cNvSpPr>
            <a:spLocks noChangeArrowheads="1"/>
          </p:cNvSpPr>
          <p:nvPr/>
        </p:nvSpPr>
        <p:spPr bwMode="auto">
          <a:xfrm>
            <a:off x="0"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30725" name="Rectangle 6">
            <a:extLst>
              <a:ext uri="{FF2B5EF4-FFF2-40B4-BE49-F238E27FC236}">
                <a16:creationId xmlns:a16="http://schemas.microsoft.com/office/drawing/2014/main" id="{D0A70C79-B37E-8048-8CFA-000A4DF7C878}"/>
              </a:ext>
            </a:extLst>
          </p:cNvPr>
          <p:cNvSpPr>
            <a:spLocks noGrp="1" noRot="1" noChangeAspect="1" noChangeArrowheads="1" noTextEdit="1"/>
          </p:cNvSpPr>
          <p:nvPr>
            <p:ph type="sldImg"/>
          </p:nvPr>
        </p:nvSpPr>
        <p:spPr>
          <a:ln cap="flat"/>
        </p:spPr>
      </p:sp>
      <p:sp>
        <p:nvSpPr>
          <p:cNvPr id="30726" name="Rectangle 7">
            <a:extLst>
              <a:ext uri="{FF2B5EF4-FFF2-40B4-BE49-F238E27FC236}">
                <a16:creationId xmlns:a16="http://schemas.microsoft.com/office/drawing/2014/main" id="{3795D91D-87CC-5B47-9D02-25E5BC3CA39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528182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a:extLst>
              <a:ext uri="{FF2B5EF4-FFF2-40B4-BE49-F238E27FC236}">
                <a16:creationId xmlns:a16="http://schemas.microsoft.com/office/drawing/2014/main" id="{7145E20D-4A96-184F-8FDA-81613A057E4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09994FFD-90A7-B34C-8C16-3595BD7DB924}"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35842" name="Rectangle 2">
            <a:extLst>
              <a:ext uri="{FF2B5EF4-FFF2-40B4-BE49-F238E27FC236}">
                <a16:creationId xmlns:a16="http://schemas.microsoft.com/office/drawing/2014/main" id="{6E928AE0-E46C-C145-B7B6-3FC99E97B333}"/>
              </a:ext>
            </a:extLst>
          </p:cNvPr>
          <p:cNvSpPr>
            <a:spLocks noGrp="1" noRot="1" noChangeAspect="1" noChangeArrowheads="1" noTextEdit="1"/>
          </p:cNvSpPr>
          <p:nvPr>
            <p:ph type="sldImg"/>
          </p:nvPr>
        </p:nvSpPr>
        <p:spPr>
          <a:xfrm>
            <a:off x="404813" y="695325"/>
            <a:ext cx="6188075" cy="3481388"/>
          </a:xfrm>
          <a:ln/>
        </p:spPr>
      </p:sp>
      <p:sp>
        <p:nvSpPr>
          <p:cNvPr id="35843" name="Rectangle 3">
            <a:extLst>
              <a:ext uri="{FF2B5EF4-FFF2-40B4-BE49-F238E27FC236}">
                <a16:creationId xmlns:a16="http://schemas.microsoft.com/office/drawing/2014/main" id="{35106FDB-1094-4546-ACF4-20027620B21A}"/>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378385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3E12AB6D-E17C-D942-A7D1-5FCE4AF071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3BF3666E-41D0-E14E-89CC-A8AC651D7078}"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37890" name="Rectangle 2">
            <a:extLst>
              <a:ext uri="{FF2B5EF4-FFF2-40B4-BE49-F238E27FC236}">
                <a16:creationId xmlns:a16="http://schemas.microsoft.com/office/drawing/2014/main" id="{06A5E050-0896-714D-976C-04FC2D5B2178}"/>
              </a:ext>
            </a:extLst>
          </p:cNvPr>
          <p:cNvSpPr>
            <a:spLocks noGrp="1" noRot="1" noChangeAspect="1" noChangeArrowheads="1" noTextEdit="1"/>
          </p:cNvSpPr>
          <p:nvPr>
            <p:ph type="sldImg"/>
          </p:nvPr>
        </p:nvSpPr>
        <p:spPr>
          <a:xfrm>
            <a:off x="1177925" y="695325"/>
            <a:ext cx="4641850" cy="3481388"/>
          </a:xfrm>
          <a:ln/>
        </p:spPr>
      </p:sp>
      <p:sp>
        <p:nvSpPr>
          <p:cNvPr id="37891" name="Rectangle 3">
            <a:extLst>
              <a:ext uri="{FF2B5EF4-FFF2-40B4-BE49-F238E27FC236}">
                <a16:creationId xmlns:a16="http://schemas.microsoft.com/office/drawing/2014/main" id="{92556E0C-BE07-3846-8661-6346171FF767}"/>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823043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98694BEF-5952-7B4C-AADA-BC7C861EBC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164CBFAC-96EE-7444-856D-92E10DA4372A}"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39938" name="Rectangle 2">
            <a:extLst>
              <a:ext uri="{FF2B5EF4-FFF2-40B4-BE49-F238E27FC236}">
                <a16:creationId xmlns:a16="http://schemas.microsoft.com/office/drawing/2014/main" id="{F94A154C-CCA1-BB4F-832C-F4A0E2203B10}"/>
              </a:ext>
            </a:extLst>
          </p:cNvPr>
          <p:cNvSpPr>
            <a:spLocks noGrp="1" noRot="1" noChangeAspect="1" noChangeArrowheads="1" noTextEdit="1"/>
          </p:cNvSpPr>
          <p:nvPr>
            <p:ph type="sldImg"/>
          </p:nvPr>
        </p:nvSpPr>
        <p:spPr>
          <a:xfrm>
            <a:off x="1177925" y="695325"/>
            <a:ext cx="4641850" cy="3481388"/>
          </a:xfrm>
          <a:ln/>
        </p:spPr>
      </p:sp>
      <p:sp>
        <p:nvSpPr>
          <p:cNvPr id="39939" name="Rectangle 3">
            <a:extLst>
              <a:ext uri="{FF2B5EF4-FFF2-40B4-BE49-F238E27FC236}">
                <a16:creationId xmlns:a16="http://schemas.microsoft.com/office/drawing/2014/main" id="{27C21830-5B0C-0349-993E-EDD522A34EFC}"/>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15947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51863664-3B77-604E-93FF-D0F872FCAE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24F09FEF-2422-584E-A12B-7B1208C8E8EE}"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41986" name="Rectangle 2">
            <a:extLst>
              <a:ext uri="{FF2B5EF4-FFF2-40B4-BE49-F238E27FC236}">
                <a16:creationId xmlns:a16="http://schemas.microsoft.com/office/drawing/2014/main" id="{95DB27B9-1AF8-634B-945E-7E1F45B859E3}"/>
              </a:ext>
            </a:extLst>
          </p:cNvPr>
          <p:cNvSpPr>
            <a:spLocks noGrp="1" noRot="1" noChangeAspect="1" noChangeArrowheads="1" noTextEdit="1"/>
          </p:cNvSpPr>
          <p:nvPr>
            <p:ph type="sldImg"/>
          </p:nvPr>
        </p:nvSpPr>
        <p:spPr>
          <a:xfrm>
            <a:off x="1177925" y="695325"/>
            <a:ext cx="4641850" cy="3481388"/>
          </a:xfrm>
          <a:ln/>
        </p:spPr>
      </p:sp>
      <p:sp>
        <p:nvSpPr>
          <p:cNvPr id="41987" name="Rectangle 3">
            <a:extLst>
              <a:ext uri="{FF2B5EF4-FFF2-40B4-BE49-F238E27FC236}">
                <a16:creationId xmlns:a16="http://schemas.microsoft.com/office/drawing/2014/main" id="{400D6D67-EF5D-BE4F-ABA6-7C8BE2FBFBA5}"/>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44797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a:extLst>
              <a:ext uri="{FF2B5EF4-FFF2-40B4-BE49-F238E27FC236}">
                <a16:creationId xmlns:a16="http://schemas.microsoft.com/office/drawing/2014/main" id="{35AFE683-5BB4-1F4C-B457-7F6E320C90D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8482D786-7573-6B43-868E-3760608662C4}"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44034" name="Rectangle 2">
            <a:extLst>
              <a:ext uri="{FF2B5EF4-FFF2-40B4-BE49-F238E27FC236}">
                <a16:creationId xmlns:a16="http://schemas.microsoft.com/office/drawing/2014/main" id="{ED63B5F5-4B19-4041-AD96-B6A789F80B6D}"/>
              </a:ext>
            </a:extLst>
          </p:cNvPr>
          <p:cNvSpPr>
            <a:spLocks noGrp="1" noRot="1" noChangeAspect="1" noChangeArrowheads="1" noTextEdit="1"/>
          </p:cNvSpPr>
          <p:nvPr>
            <p:ph type="sldImg"/>
          </p:nvPr>
        </p:nvSpPr>
        <p:spPr>
          <a:xfrm>
            <a:off x="1177925" y="695325"/>
            <a:ext cx="4641850" cy="3481388"/>
          </a:xfrm>
          <a:ln/>
        </p:spPr>
      </p:sp>
      <p:sp>
        <p:nvSpPr>
          <p:cNvPr id="44035" name="Rectangle 3">
            <a:extLst>
              <a:ext uri="{FF2B5EF4-FFF2-40B4-BE49-F238E27FC236}">
                <a16:creationId xmlns:a16="http://schemas.microsoft.com/office/drawing/2014/main" id="{27D6735B-D19D-2E45-BEB0-CF0C745E2EB1}"/>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229111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a:extLst>
              <a:ext uri="{FF2B5EF4-FFF2-40B4-BE49-F238E27FC236}">
                <a16:creationId xmlns:a16="http://schemas.microsoft.com/office/drawing/2014/main" id="{3C604385-77B1-7746-A4FC-1ED37F80E0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1BDA9CC5-ECC4-4842-A12C-2DC7946BD0EE}"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46082" name="Rectangle 2">
            <a:extLst>
              <a:ext uri="{FF2B5EF4-FFF2-40B4-BE49-F238E27FC236}">
                <a16:creationId xmlns:a16="http://schemas.microsoft.com/office/drawing/2014/main" id="{85350976-CAD4-C24B-ABFA-8E2C3B185D02}"/>
              </a:ext>
            </a:extLst>
          </p:cNvPr>
          <p:cNvSpPr>
            <a:spLocks noGrp="1" noRot="1" noChangeAspect="1" noChangeArrowheads="1" noTextEdit="1"/>
          </p:cNvSpPr>
          <p:nvPr>
            <p:ph type="sldImg"/>
          </p:nvPr>
        </p:nvSpPr>
        <p:spPr>
          <a:xfrm>
            <a:off x="1177925" y="695325"/>
            <a:ext cx="4641850" cy="3481388"/>
          </a:xfrm>
          <a:ln/>
        </p:spPr>
      </p:sp>
      <p:sp>
        <p:nvSpPr>
          <p:cNvPr id="46083" name="Rectangle 3">
            <a:extLst>
              <a:ext uri="{FF2B5EF4-FFF2-40B4-BE49-F238E27FC236}">
                <a16:creationId xmlns:a16="http://schemas.microsoft.com/office/drawing/2014/main" id="{C48D5A4B-9478-7A4B-A3FC-FB5D5383D7DC}"/>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60388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a:extLst>
              <a:ext uri="{FF2B5EF4-FFF2-40B4-BE49-F238E27FC236}">
                <a16:creationId xmlns:a16="http://schemas.microsoft.com/office/drawing/2014/main" id="{68ED05FD-4B48-CD43-A2C4-2B836623CB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D350820-0649-5645-8668-FE25B0D8BF63}"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48130" name="Rectangle 2">
            <a:extLst>
              <a:ext uri="{FF2B5EF4-FFF2-40B4-BE49-F238E27FC236}">
                <a16:creationId xmlns:a16="http://schemas.microsoft.com/office/drawing/2014/main" id="{ABBF0336-0F46-764D-95C7-CC0B57080918}"/>
              </a:ext>
            </a:extLst>
          </p:cNvPr>
          <p:cNvSpPr>
            <a:spLocks noGrp="1" noRot="1" noChangeAspect="1" noChangeArrowheads="1" noTextEdit="1"/>
          </p:cNvSpPr>
          <p:nvPr>
            <p:ph type="sldImg"/>
          </p:nvPr>
        </p:nvSpPr>
        <p:spPr>
          <a:xfrm>
            <a:off x="404813" y="695325"/>
            <a:ext cx="6188075" cy="3481388"/>
          </a:xfrm>
          <a:ln/>
        </p:spPr>
      </p:sp>
      <p:sp>
        <p:nvSpPr>
          <p:cNvPr id="48131" name="Rectangle 3">
            <a:extLst>
              <a:ext uri="{FF2B5EF4-FFF2-40B4-BE49-F238E27FC236}">
                <a16:creationId xmlns:a16="http://schemas.microsoft.com/office/drawing/2014/main" id="{B5C95718-85E3-7246-864B-9B1E8868471C}"/>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489806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D9AF0ADB-97DE-2A47-AF84-01D4A23383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F14E2E55-C279-0549-A599-33DEBCC09155}"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50178" name="Rectangle 2">
            <a:extLst>
              <a:ext uri="{FF2B5EF4-FFF2-40B4-BE49-F238E27FC236}">
                <a16:creationId xmlns:a16="http://schemas.microsoft.com/office/drawing/2014/main" id="{E610EEFF-B64A-314F-BB7D-5C7BD8A35E8F}"/>
              </a:ext>
            </a:extLst>
          </p:cNvPr>
          <p:cNvSpPr>
            <a:spLocks noGrp="1" noRot="1" noChangeAspect="1" noChangeArrowheads="1" noTextEdit="1"/>
          </p:cNvSpPr>
          <p:nvPr>
            <p:ph type="sldImg"/>
          </p:nvPr>
        </p:nvSpPr>
        <p:spPr>
          <a:xfrm>
            <a:off x="1177925" y="695325"/>
            <a:ext cx="4641850" cy="3481388"/>
          </a:xfrm>
          <a:ln/>
        </p:spPr>
      </p:sp>
      <p:sp>
        <p:nvSpPr>
          <p:cNvPr id="50179" name="Rectangle 3">
            <a:extLst>
              <a:ext uri="{FF2B5EF4-FFF2-40B4-BE49-F238E27FC236}">
                <a16:creationId xmlns:a16="http://schemas.microsoft.com/office/drawing/2014/main" id="{58859268-6E18-AE43-A4CA-DD66A3EC7556}"/>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82881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14867823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8F979510-639C-E748-9435-684D49368F4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1A2AB9F1-8192-C044-896E-7E41050E4480}"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62466" name="Rectangle 2">
            <a:extLst>
              <a:ext uri="{FF2B5EF4-FFF2-40B4-BE49-F238E27FC236}">
                <a16:creationId xmlns:a16="http://schemas.microsoft.com/office/drawing/2014/main" id="{234AE8F4-4C39-3840-B5A0-34BE77FAB35C}"/>
              </a:ext>
            </a:extLst>
          </p:cNvPr>
          <p:cNvSpPr>
            <a:spLocks noGrp="1" noRot="1" noChangeAspect="1" noChangeArrowheads="1" noTextEdit="1"/>
          </p:cNvSpPr>
          <p:nvPr>
            <p:ph type="sldImg"/>
          </p:nvPr>
        </p:nvSpPr>
        <p:spPr>
          <a:xfrm>
            <a:off x="1177925" y="695325"/>
            <a:ext cx="4641850" cy="3481388"/>
          </a:xfrm>
          <a:ln/>
        </p:spPr>
      </p:sp>
      <p:sp>
        <p:nvSpPr>
          <p:cNvPr id="62467" name="Rectangle 3">
            <a:extLst>
              <a:ext uri="{FF2B5EF4-FFF2-40B4-BE49-F238E27FC236}">
                <a16:creationId xmlns:a16="http://schemas.microsoft.com/office/drawing/2014/main" id="{A736FCC3-C3A0-5E46-B1D6-EA4CD6A284B3}"/>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266668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04880218-1C08-174B-AEBE-5BCCC517581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555F9518-3D4B-4947-A6FF-56151A256D05}"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64514" name="Rectangle 2">
            <a:extLst>
              <a:ext uri="{FF2B5EF4-FFF2-40B4-BE49-F238E27FC236}">
                <a16:creationId xmlns:a16="http://schemas.microsoft.com/office/drawing/2014/main" id="{AB94CDB4-3114-9646-BEE3-A84CF9445F1A}"/>
              </a:ext>
            </a:extLst>
          </p:cNvPr>
          <p:cNvSpPr>
            <a:spLocks noGrp="1" noRot="1" noChangeAspect="1" noChangeArrowheads="1" noTextEdit="1"/>
          </p:cNvSpPr>
          <p:nvPr>
            <p:ph type="sldImg"/>
          </p:nvPr>
        </p:nvSpPr>
        <p:spPr>
          <a:xfrm>
            <a:off x="1177925" y="695325"/>
            <a:ext cx="4641850" cy="3481388"/>
          </a:xfrm>
          <a:ln/>
        </p:spPr>
      </p:sp>
      <p:sp>
        <p:nvSpPr>
          <p:cNvPr id="64515" name="Rectangle 3">
            <a:extLst>
              <a:ext uri="{FF2B5EF4-FFF2-40B4-BE49-F238E27FC236}">
                <a16:creationId xmlns:a16="http://schemas.microsoft.com/office/drawing/2014/main" id="{49F31EA7-5F8F-1241-98DC-B5BAF082AEEA}"/>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098800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6461DFC9-0647-C542-A81A-7EDB57D171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77B9230A-E6A8-6D4B-8543-DA902937060A}"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66562" name="Rectangle 2">
            <a:extLst>
              <a:ext uri="{FF2B5EF4-FFF2-40B4-BE49-F238E27FC236}">
                <a16:creationId xmlns:a16="http://schemas.microsoft.com/office/drawing/2014/main" id="{8020BB0A-FF09-9240-B01C-93DB08A841BC}"/>
              </a:ext>
            </a:extLst>
          </p:cNvPr>
          <p:cNvSpPr>
            <a:spLocks noGrp="1" noRot="1" noChangeAspect="1" noChangeArrowheads="1" noTextEdit="1"/>
          </p:cNvSpPr>
          <p:nvPr>
            <p:ph type="sldImg"/>
          </p:nvPr>
        </p:nvSpPr>
        <p:spPr>
          <a:xfrm>
            <a:off x="404813" y="695325"/>
            <a:ext cx="6188075" cy="3481388"/>
          </a:xfrm>
          <a:ln/>
        </p:spPr>
      </p:sp>
      <p:sp>
        <p:nvSpPr>
          <p:cNvPr id="66563" name="Rectangle 3">
            <a:extLst>
              <a:ext uri="{FF2B5EF4-FFF2-40B4-BE49-F238E27FC236}">
                <a16:creationId xmlns:a16="http://schemas.microsoft.com/office/drawing/2014/main" id="{565941ED-FE45-7248-BA1A-A4F7E18A542F}"/>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76603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2CA3CD27-131A-4140-A0A9-FB8438C759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3D37EDDE-C7E1-9A40-91DB-ED64662F0DB5}"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68610" name="Rectangle 2">
            <a:extLst>
              <a:ext uri="{FF2B5EF4-FFF2-40B4-BE49-F238E27FC236}">
                <a16:creationId xmlns:a16="http://schemas.microsoft.com/office/drawing/2014/main" id="{5171A062-0E64-C34A-8FD8-D9B7596551A7}"/>
              </a:ext>
            </a:extLst>
          </p:cNvPr>
          <p:cNvSpPr>
            <a:spLocks noGrp="1" noRot="1" noChangeAspect="1" noChangeArrowheads="1" noTextEdit="1"/>
          </p:cNvSpPr>
          <p:nvPr>
            <p:ph type="sldImg"/>
          </p:nvPr>
        </p:nvSpPr>
        <p:spPr>
          <a:xfrm>
            <a:off x="1177925" y="695325"/>
            <a:ext cx="4641850" cy="3481388"/>
          </a:xfrm>
          <a:ln/>
        </p:spPr>
      </p:sp>
      <p:sp>
        <p:nvSpPr>
          <p:cNvPr id="68611" name="Rectangle 3">
            <a:extLst>
              <a:ext uri="{FF2B5EF4-FFF2-40B4-BE49-F238E27FC236}">
                <a16:creationId xmlns:a16="http://schemas.microsoft.com/office/drawing/2014/main" id="{0FC4EEAE-5E7A-EA46-8F7D-4A74A6E3833A}"/>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55579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84D9ED13-EF64-1245-98C5-53A2734B25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70153649-880C-CB40-99BD-60E294CAA559}"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70658" name="Rectangle 2">
            <a:extLst>
              <a:ext uri="{FF2B5EF4-FFF2-40B4-BE49-F238E27FC236}">
                <a16:creationId xmlns:a16="http://schemas.microsoft.com/office/drawing/2014/main" id="{76989A5F-7EBC-AF46-BF8E-5A7715BA9233}"/>
              </a:ext>
            </a:extLst>
          </p:cNvPr>
          <p:cNvSpPr>
            <a:spLocks noGrp="1" noRot="1" noChangeAspect="1" noChangeArrowheads="1" noTextEdit="1"/>
          </p:cNvSpPr>
          <p:nvPr>
            <p:ph type="sldImg"/>
          </p:nvPr>
        </p:nvSpPr>
        <p:spPr>
          <a:xfrm>
            <a:off x="1177925" y="695325"/>
            <a:ext cx="4641850" cy="3481388"/>
          </a:xfrm>
          <a:ln/>
        </p:spPr>
      </p:sp>
      <p:sp>
        <p:nvSpPr>
          <p:cNvPr id="70659" name="Rectangle 3">
            <a:extLst>
              <a:ext uri="{FF2B5EF4-FFF2-40B4-BE49-F238E27FC236}">
                <a16:creationId xmlns:a16="http://schemas.microsoft.com/office/drawing/2014/main" id="{23A02A42-B6F2-7D4C-A8DB-18DED5377D2C}"/>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2907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a:extLst>
              <a:ext uri="{FF2B5EF4-FFF2-40B4-BE49-F238E27FC236}">
                <a16:creationId xmlns:a16="http://schemas.microsoft.com/office/drawing/2014/main" id="{0F4A0B8A-AF64-8A48-B6C1-C1E7702330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C6FC3E26-CDB4-B049-9064-A4AE2D144F6E}"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72706" name="Rectangle 2">
            <a:extLst>
              <a:ext uri="{FF2B5EF4-FFF2-40B4-BE49-F238E27FC236}">
                <a16:creationId xmlns:a16="http://schemas.microsoft.com/office/drawing/2014/main" id="{AA96EDDB-9537-0643-80F4-B166E260632B}"/>
              </a:ext>
            </a:extLst>
          </p:cNvPr>
          <p:cNvSpPr>
            <a:spLocks noGrp="1" noRot="1" noChangeAspect="1" noChangeArrowheads="1" noTextEdit="1"/>
          </p:cNvSpPr>
          <p:nvPr>
            <p:ph type="sldImg"/>
          </p:nvPr>
        </p:nvSpPr>
        <p:spPr>
          <a:xfrm>
            <a:off x="1177925" y="695325"/>
            <a:ext cx="4641850" cy="3481388"/>
          </a:xfrm>
          <a:ln/>
        </p:spPr>
      </p:sp>
      <p:sp>
        <p:nvSpPr>
          <p:cNvPr id="72707" name="Rectangle 3">
            <a:extLst>
              <a:ext uri="{FF2B5EF4-FFF2-40B4-BE49-F238E27FC236}">
                <a16:creationId xmlns:a16="http://schemas.microsoft.com/office/drawing/2014/main" id="{68915438-1874-3546-8252-DEEF7687DA12}"/>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230873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a:extLst>
              <a:ext uri="{FF2B5EF4-FFF2-40B4-BE49-F238E27FC236}">
                <a16:creationId xmlns:a16="http://schemas.microsoft.com/office/drawing/2014/main" id="{F2752F1D-3088-E147-89E1-BDEA1498B1C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C15FC861-AC7A-A74A-809F-7E2F3A76A8C4}"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76802" name="Rectangle 2">
            <a:extLst>
              <a:ext uri="{FF2B5EF4-FFF2-40B4-BE49-F238E27FC236}">
                <a16:creationId xmlns:a16="http://schemas.microsoft.com/office/drawing/2014/main" id="{F30F1967-0B0E-154B-8A31-B42D55A11F58}"/>
              </a:ext>
            </a:extLst>
          </p:cNvPr>
          <p:cNvSpPr>
            <a:spLocks noGrp="1" noRot="1" noChangeAspect="1" noChangeArrowheads="1" noTextEdit="1"/>
          </p:cNvSpPr>
          <p:nvPr>
            <p:ph type="sldImg"/>
          </p:nvPr>
        </p:nvSpPr>
        <p:spPr>
          <a:xfrm>
            <a:off x="1177925" y="695325"/>
            <a:ext cx="4641850" cy="3481388"/>
          </a:xfrm>
          <a:ln/>
        </p:spPr>
      </p:sp>
      <p:sp>
        <p:nvSpPr>
          <p:cNvPr id="76803" name="Rectangle 3">
            <a:extLst>
              <a:ext uri="{FF2B5EF4-FFF2-40B4-BE49-F238E27FC236}">
                <a16:creationId xmlns:a16="http://schemas.microsoft.com/office/drawing/2014/main" id="{C964756C-A40A-DD4A-AFC8-F9DA22F9DE7B}"/>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644460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a:extLst>
              <a:ext uri="{FF2B5EF4-FFF2-40B4-BE49-F238E27FC236}">
                <a16:creationId xmlns:a16="http://schemas.microsoft.com/office/drawing/2014/main" id="{060FFF05-C879-4B49-B9C7-921244FA9D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5E4C8FA9-9CA6-A749-9F79-240BA77165DF}"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78850" name="Rectangle 2">
            <a:extLst>
              <a:ext uri="{FF2B5EF4-FFF2-40B4-BE49-F238E27FC236}">
                <a16:creationId xmlns:a16="http://schemas.microsoft.com/office/drawing/2014/main" id="{096E51A5-F8A2-B641-9AC6-BB1ACE660E0B}"/>
              </a:ext>
            </a:extLst>
          </p:cNvPr>
          <p:cNvSpPr>
            <a:spLocks noGrp="1" noRot="1" noChangeAspect="1" noChangeArrowheads="1" noTextEdit="1"/>
          </p:cNvSpPr>
          <p:nvPr>
            <p:ph type="sldImg"/>
          </p:nvPr>
        </p:nvSpPr>
        <p:spPr>
          <a:xfrm>
            <a:off x="1177925" y="695325"/>
            <a:ext cx="4641850" cy="3481388"/>
          </a:xfrm>
          <a:ln/>
        </p:spPr>
      </p:sp>
      <p:sp>
        <p:nvSpPr>
          <p:cNvPr id="78851" name="Rectangle 3">
            <a:extLst>
              <a:ext uri="{FF2B5EF4-FFF2-40B4-BE49-F238E27FC236}">
                <a16:creationId xmlns:a16="http://schemas.microsoft.com/office/drawing/2014/main" id="{D7312C60-C854-5447-AF4B-3CCED999FDF1}"/>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372878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a:extLst>
              <a:ext uri="{FF2B5EF4-FFF2-40B4-BE49-F238E27FC236}">
                <a16:creationId xmlns:a16="http://schemas.microsoft.com/office/drawing/2014/main" id="{D6A3F72C-3484-A74E-92B6-22661F0CEB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4949354B-7731-1142-B113-7883E95FC4E5}"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103426" name="Rectangle 2">
            <a:extLst>
              <a:ext uri="{FF2B5EF4-FFF2-40B4-BE49-F238E27FC236}">
                <a16:creationId xmlns:a16="http://schemas.microsoft.com/office/drawing/2014/main" id="{7049CF8C-82FF-F949-BFF3-6661D82738B4}"/>
              </a:ext>
            </a:extLst>
          </p:cNvPr>
          <p:cNvSpPr>
            <a:spLocks noGrp="1" noRot="1" noChangeAspect="1" noChangeArrowheads="1" noTextEdit="1"/>
          </p:cNvSpPr>
          <p:nvPr>
            <p:ph type="sldImg"/>
          </p:nvPr>
        </p:nvSpPr>
        <p:spPr>
          <a:xfrm>
            <a:off x="404813" y="695325"/>
            <a:ext cx="6188075" cy="3481388"/>
          </a:xfrm>
          <a:ln/>
        </p:spPr>
      </p:sp>
      <p:sp>
        <p:nvSpPr>
          <p:cNvPr id="103427" name="Rectangle 3">
            <a:extLst>
              <a:ext uri="{FF2B5EF4-FFF2-40B4-BE49-F238E27FC236}">
                <a16:creationId xmlns:a16="http://schemas.microsoft.com/office/drawing/2014/main" id="{AC6BD6B5-55D3-C54D-A27D-8C4B2803A3E2}"/>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789543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a:extLst>
              <a:ext uri="{FF2B5EF4-FFF2-40B4-BE49-F238E27FC236}">
                <a16:creationId xmlns:a16="http://schemas.microsoft.com/office/drawing/2014/main" id="{EDD84DEC-7E55-DC47-B09F-DAE05A01ED7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D16B8491-588E-E349-94EF-98227AF54961}"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113666" name="Rectangle 2">
            <a:extLst>
              <a:ext uri="{FF2B5EF4-FFF2-40B4-BE49-F238E27FC236}">
                <a16:creationId xmlns:a16="http://schemas.microsoft.com/office/drawing/2014/main" id="{D1772DF1-596E-5B47-A977-FFCBCE341BE4}"/>
              </a:ext>
            </a:extLst>
          </p:cNvPr>
          <p:cNvSpPr>
            <a:spLocks noGrp="1" noRot="1" noChangeAspect="1" noChangeArrowheads="1" noTextEdit="1"/>
          </p:cNvSpPr>
          <p:nvPr>
            <p:ph type="sldImg"/>
          </p:nvPr>
        </p:nvSpPr>
        <p:spPr>
          <a:xfrm>
            <a:off x="404813" y="695325"/>
            <a:ext cx="6188075" cy="3481388"/>
          </a:xfrm>
          <a:ln/>
        </p:spPr>
      </p:sp>
      <p:sp>
        <p:nvSpPr>
          <p:cNvPr id="113667" name="Rectangle 3">
            <a:extLst>
              <a:ext uri="{FF2B5EF4-FFF2-40B4-BE49-F238E27FC236}">
                <a16:creationId xmlns:a16="http://schemas.microsoft.com/office/drawing/2014/main" id="{73D4EFF6-87B8-664A-8AF5-104117AAA9A0}"/>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24895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3590768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7">
            <a:extLst>
              <a:ext uri="{FF2B5EF4-FFF2-40B4-BE49-F238E27FC236}">
                <a16:creationId xmlns:a16="http://schemas.microsoft.com/office/drawing/2014/main" id="{E38EF352-0A35-BD4C-9F8F-3638E0BEA09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7584E1D3-6124-E641-B4B1-D884BFB59907}"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115714" name="Rectangle 2">
            <a:extLst>
              <a:ext uri="{FF2B5EF4-FFF2-40B4-BE49-F238E27FC236}">
                <a16:creationId xmlns:a16="http://schemas.microsoft.com/office/drawing/2014/main" id="{9324793B-A30E-1040-86A8-4F5EC765CE17}"/>
              </a:ext>
            </a:extLst>
          </p:cNvPr>
          <p:cNvSpPr>
            <a:spLocks noGrp="1" noRot="1" noChangeAspect="1" noChangeArrowheads="1" noTextEdit="1"/>
          </p:cNvSpPr>
          <p:nvPr>
            <p:ph type="sldImg"/>
          </p:nvPr>
        </p:nvSpPr>
        <p:spPr>
          <a:xfrm>
            <a:off x="1177925" y="695325"/>
            <a:ext cx="4641850" cy="3481388"/>
          </a:xfrm>
          <a:ln/>
        </p:spPr>
      </p:sp>
      <p:sp>
        <p:nvSpPr>
          <p:cNvPr id="115715" name="Rectangle 3">
            <a:extLst>
              <a:ext uri="{FF2B5EF4-FFF2-40B4-BE49-F238E27FC236}">
                <a16:creationId xmlns:a16="http://schemas.microsoft.com/office/drawing/2014/main" id="{C00B48C1-6F9F-1544-920B-C1B67CFE4816}"/>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875137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2665213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885930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a:extLst>
              <a:ext uri="{FF2B5EF4-FFF2-40B4-BE49-F238E27FC236}">
                <a16:creationId xmlns:a16="http://schemas.microsoft.com/office/drawing/2014/main" id="{A7C13A4B-6FB8-EB41-81ED-9596DA0041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B87050A2-1C74-0A4B-9D4F-90327DEA742C}"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19810" name="Rectangle 2">
            <a:extLst>
              <a:ext uri="{FF2B5EF4-FFF2-40B4-BE49-F238E27FC236}">
                <a16:creationId xmlns:a16="http://schemas.microsoft.com/office/drawing/2014/main" id="{864862C7-0392-D348-BA78-CF84FF22CC8A}"/>
              </a:ext>
            </a:extLst>
          </p:cNvPr>
          <p:cNvSpPr>
            <a:spLocks noGrp="1" noRot="1" noChangeAspect="1" noChangeArrowheads="1" noTextEdit="1"/>
          </p:cNvSpPr>
          <p:nvPr>
            <p:ph type="sldImg"/>
          </p:nvPr>
        </p:nvSpPr>
        <p:spPr>
          <a:ln/>
        </p:spPr>
      </p:sp>
      <p:sp>
        <p:nvSpPr>
          <p:cNvPr id="119811" name="Rectangle 3">
            <a:extLst>
              <a:ext uri="{FF2B5EF4-FFF2-40B4-BE49-F238E27FC236}">
                <a16:creationId xmlns:a16="http://schemas.microsoft.com/office/drawing/2014/main" id="{0D392D6F-B570-0A4E-9798-BB60F5F587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395304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a:extLst>
              <a:ext uri="{FF2B5EF4-FFF2-40B4-BE49-F238E27FC236}">
                <a16:creationId xmlns:a16="http://schemas.microsoft.com/office/drawing/2014/main" id="{6506E34C-3556-4244-8E5B-E3E63B759C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7059447-9013-0F43-8781-D0E6CA581417}"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21858" name="Rectangle 2">
            <a:extLst>
              <a:ext uri="{FF2B5EF4-FFF2-40B4-BE49-F238E27FC236}">
                <a16:creationId xmlns:a16="http://schemas.microsoft.com/office/drawing/2014/main" id="{5917861A-A3E8-C54D-BC30-DDD66B979077}"/>
              </a:ext>
            </a:extLst>
          </p:cNvPr>
          <p:cNvSpPr>
            <a:spLocks noGrp="1" noRot="1" noChangeAspect="1" noChangeArrowheads="1" noTextEdit="1"/>
          </p:cNvSpPr>
          <p:nvPr>
            <p:ph type="sldImg"/>
          </p:nvPr>
        </p:nvSpPr>
        <p:spPr>
          <a:ln/>
        </p:spPr>
      </p:sp>
      <p:sp>
        <p:nvSpPr>
          <p:cNvPr id="121859" name="Rectangle 3">
            <a:extLst>
              <a:ext uri="{FF2B5EF4-FFF2-40B4-BE49-F238E27FC236}">
                <a16:creationId xmlns:a16="http://schemas.microsoft.com/office/drawing/2014/main" id="{7F206EAB-20CA-3B47-A21E-7F1E286413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30221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a:extLst>
              <a:ext uri="{FF2B5EF4-FFF2-40B4-BE49-F238E27FC236}">
                <a16:creationId xmlns:a16="http://schemas.microsoft.com/office/drawing/2014/main" id="{147FC0B2-6648-D94F-9454-4B3FB81824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70846B5-B2B0-644C-A06A-70D4D55B832D}"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23906" name="Rectangle 2">
            <a:extLst>
              <a:ext uri="{FF2B5EF4-FFF2-40B4-BE49-F238E27FC236}">
                <a16:creationId xmlns:a16="http://schemas.microsoft.com/office/drawing/2014/main" id="{EB0D34CC-7269-904A-9A6B-A53033127333}"/>
              </a:ext>
            </a:extLst>
          </p:cNvPr>
          <p:cNvSpPr>
            <a:spLocks noGrp="1" noRot="1" noChangeAspect="1" noChangeArrowheads="1" noTextEdit="1"/>
          </p:cNvSpPr>
          <p:nvPr>
            <p:ph type="sldImg"/>
          </p:nvPr>
        </p:nvSpPr>
        <p:spPr>
          <a:ln/>
        </p:spPr>
      </p:sp>
      <p:sp>
        <p:nvSpPr>
          <p:cNvPr id="123907" name="Rectangle 3">
            <a:extLst>
              <a:ext uri="{FF2B5EF4-FFF2-40B4-BE49-F238E27FC236}">
                <a16:creationId xmlns:a16="http://schemas.microsoft.com/office/drawing/2014/main" id="{97971562-DB02-3748-B6B7-DB753EDF28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487491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a:extLst>
              <a:ext uri="{FF2B5EF4-FFF2-40B4-BE49-F238E27FC236}">
                <a16:creationId xmlns:a16="http://schemas.microsoft.com/office/drawing/2014/main" id="{069956E6-0703-0541-A7C8-35BE577209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4BF0553-3122-CF45-95F4-62FAF0677941}"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25954" name="Rectangle 2">
            <a:extLst>
              <a:ext uri="{FF2B5EF4-FFF2-40B4-BE49-F238E27FC236}">
                <a16:creationId xmlns:a16="http://schemas.microsoft.com/office/drawing/2014/main" id="{E3A4F85B-3502-9148-B38C-42DED5BBD8E4}"/>
              </a:ext>
            </a:extLst>
          </p:cNvPr>
          <p:cNvSpPr>
            <a:spLocks noGrp="1" noRot="1" noChangeAspect="1" noChangeArrowheads="1" noTextEdit="1"/>
          </p:cNvSpPr>
          <p:nvPr>
            <p:ph type="sldImg"/>
          </p:nvPr>
        </p:nvSpPr>
        <p:spPr>
          <a:ln/>
        </p:spPr>
      </p:sp>
      <p:sp>
        <p:nvSpPr>
          <p:cNvPr id="125955" name="Rectangle 3">
            <a:extLst>
              <a:ext uri="{FF2B5EF4-FFF2-40B4-BE49-F238E27FC236}">
                <a16:creationId xmlns:a16="http://schemas.microsoft.com/office/drawing/2014/main" id="{37847B41-7984-C648-A4B5-EF5DB0AE56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283170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7">
            <a:extLst>
              <a:ext uri="{FF2B5EF4-FFF2-40B4-BE49-F238E27FC236}">
                <a16:creationId xmlns:a16="http://schemas.microsoft.com/office/drawing/2014/main" id="{827932BB-3F93-3A41-82FE-F1E05A7F23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E3989CC-9E3C-5D41-A05E-33554132FE40}"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28002" name="Rectangle 2">
            <a:extLst>
              <a:ext uri="{FF2B5EF4-FFF2-40B4-BE49-F238E27FC236}">
                <a16:creationId xmlns:a16="http://schemas.microsoft.com/office/drawing/2014/main" id="{2198B6F9-B725-4443-9DE3-C088D2FCBD00}"/>
              </a:ext>
            </a:extLst>
          </p:cNvPr>
          <p:cNvSpPr>
            <a:spLocks noGrp="1" noRot="1" noChangeAspect="1" noChangeArrowheads="1" noTextEdit="1"/>
          </p:cNvSpPr>
          <p:nvPr>
            <p:ph type="sldImg"/>
          </p:nvPr>
        </p:nvSpPr>
        <p:spPr>
          <a:ln/>
        </p:spPr>
      </p:sp>
      <p:sp>
        <p:nvSpPr>
          <p:cNvPr id="128003" name="Rectangle 3">
            <a:extLst>
              <a:ext uri="{FF2B5EF4-FFF2-40B4-BE49-F238E27FC236}">
                <a16:creationId xmlns:a16="http://schemas.microsoft.com/office/drawing/2014/main" id="{EA83E4BA-6BB0-2E4A-BC70-95A14EEA69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418558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a:extLst>
              <a:ext uri="{FF2B5EF4-FFF2-40B4-BE49-F238E27FC236}">
                <a16:creationId xmlns:a16="http://schemas.microsoft.com/office/drawing/2014/main" id="{8F6D5881-3AE5-B042-A43B-23FFD762BE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1F24DB6-61CC-DF49-A683-81CE2338C403}"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30050" name="Rectangle 2">
            <a:extLst>
              <a:ext uri="{FF2B5EF4-FFF2-40B4-BE49-F238E27FC236}">
                <a16:creationId xmlns:a16="http://schemas.microsoft.com/office/drawing/2014/main" id="{B97675EB-781A-B140-9E40-00B0098783D3}"/>
              </a:ext>
            </a:extLst>
          </p:cNvPr>
          <p:cNvSpPr>
            <a:spLocks noGrp="1" noRot="1" noChangeAspect="1" noChangeArrowheads="1" noTextEdit="1"/>
          </p:cNvSpPr>
          <p:nvPr>
            <p:ph type="sldImg"/>
          </p:nvPr>
        </p:nvSpPr>
        <p:spPr>
          <a:ln/>
        </p:spPr>
      </p:sp>
      <p:sp>
        <p:nvSpPr>
          <p:cNvPr id="130051" name="Rectangle 3">
            <a:extLst>
              <a:ext uri="{FF2B5EF4-FFF2-40B4-BE49-F238E27FC236}">
                <a16:creationId xmlns:a16="http://schemas.microsoft.com/office/drawing/2014/main" id="{16C5E883-4D11-244F-9061-62F8813BF4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044010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a:extLst>
              <a:ext uri="{FF2B5EF4-FFF2-40B4-BE49-F238E27FC236}">
                <a16:creationId xmlns:a16="http://schemas.microsoft.com/office/drawing/2014/main" id="{6031707C-F0E0-C145-8F1D-8F89A8A12E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B903E824-D635-634D-B5F9-82EC6DAEA332}"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32098" name="Rectangle 2">
            <a:extLst>
              <a:ext uri="{FF2B5EF4-FFF2-40B4-BE49-F238E27FC236}">
                <a16:creationId xmlns:a16="http://schemas.microsoft.com/office/drawing/2014/main" id="{38E3AB97-3326-B444-87C3-6A4D5974FDFD}"/>
              </a:ext>
            </a:extLst>
          </p:cNvPr>
          <p:cNvSpPr>
            <a:spLocks noGrp="1" noRot="1" noChangeAspect="1" noChangeArrowheads="1" noTextEdit="1"/>
          </p:cNvSpPr>
          <p:nvPr>
            <p:ph type="sldImg"/>
          </p:nvPr>
        </p:nvSpPr>
        <p:spPr>
          <a:ln/>
        </p:spPr>
      </p:sp>
      <p:sp>
        <p:nvSpPr>
          <p:cNvPr id="132099" name="Rectangle 3">
            <a:extLst>
              <a:ext uri="{FF2B5EF4-FFF2-40B4-BE49-F238E27FC236}">
                <a16:creationId xmlns:a16="http://schemas.microsoft.com/office/drawing/2014/main" id="{A67B8576-89A4-E24B-8878-275BBA4E32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45844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id="{7E2851A8-AD5D-EE4E-A4A9-1AB7C59010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CE1B07A8-5C69-F844-A2E6-6501CBC80542}"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14338" name="Rectangle 2">
            <a:extLst>
              <a:ext uri="{FF2B5EF4-FFF2-40B4-BE49-F238E27FC236}">
                <a16:creationId xmlns:a16="http://schemas.microsoft.com/office/drawing/2014/main" id="{724B07CF-2A42-5245-B006-609BC0354EB6}"/>
              </a:ext>
            </a:extLst>
          </p:cNvPr>
          <p:cNvSpPr>
            <a:spLocks noGrp="1" noRot="1" noChangeAspect="1" noChangeArrowheads="1" noTextEdit="1"/>
          </p:cNvSpPr>
          <p:nvPr>
            <p:ph type="sldImg"/>
          </p:nvPr>
        </p:nvSpPr>
        <p:spPr>
          <a:xfrm>
            <a:off x="1177925" y="695325"/>
            <a:ext cx="4641850" cy="3481388"/>
          </a:xfrm>
          <a:ln/>
        </p:spPr>
      </p:sp>
      <p:sp>
        <p:nvSpPr>
          <p:cNvPr id="14339" name="Rectangle 3">
            <a:extLst>
              <a:ext uri="{FF2B5EF4-FFF2-40B4-BE49-F238E27FC236}">
                <a16:creationId xmlns:a16="http://schemas.microsoft.com/office/drawing/2014/main" id="{1F1BDBAF-8A17-3543-806A-F647101BD12D}"/>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015642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a:extLst>
              <a:ext uri="{FF2B5EF4-FFF2-40B4-BE49-F238E27FC236}">
                <a16:creationId xmlns:a16="http://schemas.microsoft.com/office/drawing/2014/main" id="{76914A8C-9579-A84D-B6BE-93329D310E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5F82567-91FF-094C-9EFF-44AB68AA8D5C}"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34146" name="Rectangle 2">
            <a:extLst>
              <a:ext uri="{FF2B5EF4-FFF2-40B4-BE49-F238E27FC236}">
                <a16:creationId xmlns:a16="http://schemas.microsoft.com/office/drawing/2014/main" id="{797945D5-AB8C-C845-97E5-F45D6AA07FD3}"/>
              </a:ext>
            </a:extLst>
          </p:cNvPr>
          <p:cNvSpPr>
            <a:spLocks noGrp="1" noRot="1" noChangeAspect="1" noChangeArrowheads="1" noTextEdit="1"/>
          </p:cNvSpPr>
          <p:nvPr>
            <p:ph type="sldImg"/>
          </p:nvPr>
        </p:nvSpPr>
        <p:spPr>
          <a:ln/>
        </p:spPr>
      </p:sp>
      <p:sp>
        <p:nvSpPr>
          <p:cNvPr id="134147" name="Rectangle 3">
            <a:extLst>
              <a:ext uri="{FF2B5EF4-FFF2-40B4-BE49-F238E27FC236}">
                <a16:creationId xmlns:a16="http://schemas.microsoft.com/office/drawing/2014/main" id="{F0F8E991-3D08-6046-AD84-8B9636A1DA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594414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7">
            <a:extLst>
              <a:ext uri="{FF2B5EF4-FFF2-40B4-BE49-F238E27FC236}">
                <a16:creationId xmlns:a16="http://schemas.microsoft.com/office/drawing/2014/main" id="{582796AE-1134-B046-A62C-796C87E590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37931725" indent="-37474525"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08F8C16-D0FD-DA41-AA5F-D91716F0053D}"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36194" name="Rectangle 2">
            <a:extLst>
              <a:ext uri="{FF2B5EF4-FFF2-40B4-BE49-F238E27FC236}">
                <a16:creationId xmlns:a16="http://schemas.microsoft.com/office/drawing/2014/main" id="{0289F0ED-BAE0-4D4D-9B82-427ED3A1AA76}"/>
              </a:ext>
            </a:extLst>
          </p:cNvPr>
          <p:cNvSpPr>
            <a:spLocks noGrp="1" noRot="1" noChangeAspect="1" noChangeArrowheads="1" noTextEdit="1"/>
          </p:cNvSpPr>
          <p:nvPr>
            <p:ph type="sldImg"/>
          </p:nvPr>
        </p:nvSpPr>
        <p:spPr>
          <a:ln/>
        </p:spPr>
      </p:sp>
      <p:sp>
        <p:nvSpPr>
          <p:cNvPr id="136195" name="Rectangle 3">
            <a:extLst>
              <a:ext uri="{FF2B5EF4-FFF2-40B4-BE49-F238E27FC236}">
                <a16:creationId xmlns:a16="http://schemas.microsoft.com/office/drawing/2014/main" id="{6E42D969-69FD-2C42-B114-8CC426E823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039243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101950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6288240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A7FA315-0166-4801-8239-DC32DA23062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6194" name="Rectangle 2"/>
          <p:cNvSpPr>
            <a:spLocks noGrp="1" noRot="1" noChangeAspect="1" noChangeArrowheads="1" noTextEdit="1"/>
          </p:cNvSpPr>
          <p:nvPr>
            <p:ph type="sldImg"/>
          </p:nvPr>
        </p:nvSpPr>
        <p:spPr>
          <a:xfrm>
            <a:off x="406400" y="696913"/>
            <a:ext cx="6188075" cy="3481387"/>
          </a:xfrm>
          <a:ln/>
        </p:spPr>
      </p:sp>
      <p:sp>
        <p:nvSpPr>
          <p:cNvPr id="136195"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790809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0A8B83F-C782-44D1-BCE3-3B247EB1AA1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27021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4A9C6FA-E89F-48AD-AF8C-46D935E1530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8242" name="Rectangle 2"/>
          <p:cNvSpPr>
            <a:spLocks noGrp="1" noRot="1" noChangeAspect="1" noChangeArrowheads="1" noTextEdit="1"/>
          </p:cNvSpPr>
          <p:nvPr>
            <p:ph type="sldImg"/>
          </p:nvPr>
        </p:nvSpPr>
        <p:spPr>
          <a:xfrm>
            <a:off x="406400" y="696913"/>
            <a:ext cx="6188075" cy="3481387"/>
          </a:xfrm>
          <a:ln/>
        </p:spPr>
      </p:sp>
      <p:sp>
        <p:nvSpPr>
          <p:cNvPr id="138243"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704910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B9581CA-9744-4AE9-97B1-CC8F86FC457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9266" name="Rectangle 2"/>
          <p:cNvSpPr>
            <a:spLocks noGrp="1" noRot="1" noChangeAspect="1" noChangeArrowheads="1" noTextEdit="1"/>
          </p:cNvSpPr>
          <p:nvPr>
            <p:ph type="sldImg"/>
          </p:nvPr>
        </p:nvSpPr>
        <p:spPr>
          <a:xfrm>
            <a:off x="406400" y="696913"/>
            <a:ext cx="6188075" cy="3481387"/>
          </a:xfrm>
          <a:ln/>
        </p:spPr>
      </p:sp>
      <p:sp>
        <p:nvSpPr>
          <p:cNvPr id="139267"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739640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08B9485-3AD2-4911-8BBF-E462B940269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8482" name="Rectangle 2"/>
          <p:cNvSpPr>
            <a:spLocks noGrp="1" noRot="1" noChangeAspect="1" noChangeArrowheads="1" noTextEdit="1"/>
          </p:cNvSpPr>
          <p:nvPr>
            <p:ph type="sldImg"/>
          </p:nvPr>
        </p:nvSpPr>
        <p:spPr>
          <a:xfrm>
            <a:off x="406400" y="696913"/>
            <a:ext cx="6188075" cy="3481387"/>
          </a:xfrm>
          <a:ln/>
        </p:spPr>
      </p:sp>
      <p:sp>
        <p:nvSpPr>
          <p:cNvPr id="148483"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643752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ED35618-7C48-4401-8AA7-EE46D6EA65B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0290" name="Rectangle 2"/>
          <p:cNvSpPr>
            <a:spLocks noGrp="1" noRot="1" noChangeAspect="1" noChangeArrowheads="1" noTextEdit="1"/>
          </p:cNvSpPr>
          <p:nvPr>
            <p:ph type="sldImg"/>
          </p:nvPr>
        </p:nvSpPr>
        <p:spPr>
          <a:xfrm>
            <a:off x="406400" y="696913"/>
            <a:ext cx="6188075" cy="3481387"/>
          </a:xfrm>
          <a:ln/>
        </p:spPr>
      </p:sp>
      <p:sp>
        <p:nvSpPr>
          <p:cNvPr id="140291"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19218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48002DC8-83EA-154A-8486-4DAFD0E847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80C309FA-D9C4-5147-AB26-60C607584BB0}"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16386" name="Rectangle 2">
            <a:extLst>
              <a:ext uri="{FF2B5EF4-FFF2-40B4-BE49-F238E27FC236}">
                <a16:creationId xmlns:a16="http://schemas.microsoft.com/office/drawing/2014/main" id="{F09D24F4-D76B-8840-8352-452D6AF44179}"/>
              </a:ext>
            </a:extLst>
          </p:cNvPr>
          <p:cNvSpPr>
            <a:spLocks noGrp="1" noRot="1" noChangeAspect="1" noChangeArrowheads="1" noTextEdit="1"/>
          </p:cNvSpPr>
          <p:nvPr>
            <p:ph type="sldImg"/>
          </p:nvPr>
        </p:nvSpPr>
        <p:spPr>
          <a:xfrm>
            <a:off x="404813" y="695325"/>
            <a:ext cx="6188075" cy="3481388"/>
          </a:xfrm>
          <a:ln/>
        </p:spPr>
      </p:sp>
      <p:sp>
        <p:nvSpPr>
          <p:cNvPr id="16387" name="Rectangle 3">
            <a:extLst>
              <a:ext uri="{FF2B5EF4-FFF2-40B4-BE49-F238E27FC236}">
                <a16:creationId xmlns:a16="http://schemas.microsoft.com/office/drawing/2014/main" id="{C2870967-F433-054D-AA47-5DE8BCED3FD4}"/>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87634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A089ECB-C02A-4812-92E9-50A27A2ED8E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1314" name="Rectangle 2"/>
          <p:cNvSpPr>
            <a:spLocks noGrp="1" noRot="1" noChangeAspect="1" noChangeArrowheads="1" noTextEdit="1"/>
          </p:cNvSpPr>
          <p:nvPr>
            <p:ph type="sldImg"/>
          </p:nvPr>
        </p:nvSpPr>
        <p:spPr>
          <a:xfrm>
            <a:off x="406400" y="696913"/>
            <a:ext cx="6188075" cy="3481387"/>
          </a:xfrm>
          <a:ln/>
        </p:spPr>
      </p:sp>
      <p:sp>
        <p:nvSpPr>
          <p:cNvPr id="141315"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570979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5009E46-8CAF-41A7-A11E-15742550A78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2338" name="Rectangle 2"/>
          <p:cNvSpPr>
            <a:spLocks noGrp="1" noRot="1" noChangeAspect="1" noChangeArrowheads="1" noTextEdit="1"/>
          </p:cNvSpPr>
          <p:nvPr>
            <p:ph type="sldImg"/>
          </p:nvPr>
        </p:nvSpPr>
        <p:spPr>
          <a:xfrm>
            <a:off x="406400" y="696913"/>
            <a:ext cx="6188075" cy="3481387"/>
          </a:xfrm>
          <a:ln/>
        </p:spPr>
      </p:sp>
      <p:sp>
        <p:nvSpPr>
          <p:cNvPr id="142339"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808614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120180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455780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AED23D01-FDF4-4748-9415-03D43459F2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8688">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44D62E82-FC3A-5647-A3FA-21BAF33500D5}" type="slidenum">
              <a:rPr kumimoji="0" lang="en-US" altLang="en-US" sz="1200" b="0" i="0" u="none" strike="noStrike" kern="1200" cap="none" spc="0" normalizeH="0" baseline="0" noProof="0" smtClean="0">
                <a:ln>
                  <a:noFill/>
                </a:ln>
                <a:solidFill>
                  <a:srgbClr val="000000"/>
                </a:solidFill>
                <a:effectLst/>
                <a:uLnTx/>
                <a:uFillTx/>
                <a:latin typeface="Helvetica" pitchFamily="2"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18434" name="Rectangle 2">
            <a:extLst>
              <a:ext uri="{FF2B5EF4-FFF2-40B4-BE49-F238E27FC236}">
                <a16:creationId xmlns:a16="http://schemas.microsoft.com/office/drawing/2014/main" id="{30ED014B-E1D0-2F4B-A7E0-20769108A809}"/>
              </a:ext>
            </a:extLst>
          </p:cNvPr>
          <p:cNvSpPr>
            <a:spLocks noGrp="1" noRot="1" noChangeAspect="1" noChangeArrowheads="1" noTextEdit="1"/>
          </p:cNvSpPr>
          <p:nvPr>
            <p:ph type="sldImg"/>
          </p:nvPr>
        </p:nvSpPr>
        <p:spPr>
          <a:xfrm>
            <a:off x="1177925" y="695325"/>
            <a:ext cx="4641850" cy="3481388"/>
          </a:xfrm>
          <a:ln/>
        </p:spPr>
      </p:sp>
      <p:sp>
        <p:nvSpPr>
          <p:cNvPr id="18435" name="Rectangle 3">
            <a:extLst>
              <a:ext uri="{FF2B5EF4-FFF2-40B4-BE49-F238E27FC236}">
                <a16:creationId xmlns:a16="http://schemas.microsoft.com/office/drawing/2014/main" id="{CB9CD031-330B-D148-90AE-02B462B29075}"/>
              </a:ext>
            </a:extLst>
          </p:cNvPr>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20597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FEF704D2-DE24-2048-90B2-5C9EEF22D742}"/>
              </a:ext>
            </a:extLst>
          </p:cNvPr>
          <p:cNvSpPr>
            <a:spLocks noChangeArrowheads="1"/>
          </p:cNvSpPr>
          <p:nvPr/>
        </p:nvSpPr>
        <p:spPr bwMode="auto">
          <a:xfrm>
            <a:off x="3971925"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0482" name="Rectangle 3">
            <a:extLst>
              <a:ext uri="{FF2B5EF4-FFF2-40B4-BE49-F238E27FC236}">
                <a16:creationId xmlns:a16="http://schemas.microsoft.com/office/drawing/2014/main" id="{E685F428-57E1-4046-83B3-0755E2265C86}"/>
              </a:ext>
            </a:extLst>
          </p:cNvPr>
          <p:cNvSpPr>
            <a:spLocks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defTabSz="931863">
              <a:defRPr sz="1600">
                <a:solidFill>
                  <a:schemeClr val="tx1"/>
                </a:solidFill>
                <a:latin typeface="Helvetica" pitchFamily="2" charset="0"/>
                <a:ea typeface="ＭＳ Ｐゴシック" panose="020B0600070205080204" pitchFamily="34" charset="-128"/>
              </a:defRPr>
            </a:lvl1pPr>
            <a:lvl2pPr marL="742950" indent="-285750" defTabSz="931863">
              <a:defRPr sz="1600">
                <a:solidFill>
                  <a:schemeClr val="tx1"/>
                </a:solidFill>
                <a:latin typeface="Helvetica" pitchFamily="2" charset="0"/>
                <a:ea typeface="ＭＳ Ｐゴシック" panose="020B0600070205080204" pitchFamily="34" charset="-128"/>
              </a:defRPr>
            </a:lvl2pPr>
            <a:lvl3pPr marL="1143000" indent="-228600" defTabSz="931863">
              <a:defRPr sz="1600">
                <a:solidFill>
                  <a:schemeClr val="tx1"/>
                </a:solidFill>
                <a:latin typeface="Helvetica" pitchFamily="2" charset="0"/>
                <a:ea typeface="ＭＳ Ｐゴシック" panose="020B0600070205080204" pitchFamily="34" charset="-128"/>
              </a:defRPr>
            </a:lvl3pPr>
            <a:lvl4pPr marL="1600200" indent="-228600" defTabSz="931863">
              <a:defRPr sz="1600">
                <a:solidFill>
                  <a:schemeClr val="tx1"/>
                </a:solidFill>
                <a:latin typeface="Helvetica" pitchFamily="2" charset="0"/>
                <a:ea typeface="ＭＳ Ｐゴシック" panose="020B0600070205080204" pitchFamily="34" charset="-128"/>
              </a:defRPr>
            </a:lvl4pPr>
            <a:lvl5pPr marL="2057400" indent="-228600" defTabSz="931863">
              <a:defRPr sz="1600">
                <a:solidFill>
                  <a:schemeClr val="tx1"/>
                </a:solidFill>
                <a:latin typeface="Helvetica" pitchFamily="2" charset="0"/>
                <a:ea typeface="ＭＳ Ｐゴシック" panose="020B0600070205080204" pitchFamily="34" charset="-128"/>
              </a:defRPr>
            </a:lvl5pPr>
            <a:lvl6pPr marL="25146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r" defTabSz="931863" rtl="0" eaLnBrk="0" fontAlgn="base" latinLnBrk="0" hangingPunct="0">
              <a:lnSpc>
                <a:spcPct val="100000"/>
              </a:lnSpc>
              <a:spcBef>
                <a:spcPct val="0"/>
              </a:spcBef>
              <a:spcAft>
                <a:spcPct val="0"/>
              </a:spcAft>
              <a:buClrTx/>
              <a:buSzTx/>
              <a:buFontTx/>
              <a:buNone/>
              <a:tabLst/>
              <a:defRPr/>
            </a:pPr>
            <a:r>
              <a:rPr kumimoji="0" lang="en-US" altLang="en-US" sz="10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14</a:t>
            </a:r>
          </a:p>
        </p:txBody>
      </p:sp>
      <p:sp>
        <p:nvSpPr>
          <p:cNvPr id="20483" name="Rectangle 4">
            <a:extLst>
              <a:ext uri="{FF2B5EF4-FFF2-40B4-BE49-F238E27FC236}">
                <a16:creationId xmlns:a16="http://schemas.microsoft.com/office/drawing/2014/main" id="{DDF2F94D-F53C-0140-956A-0375403C47A8}"/>
              </a:ext>
            </a:extLst>
          </p:cNvPr>
          <p:cNvSpPr>
            <a:spLocks noChangeArrowheads="1"/>
          </p:cNvSpPr>
          <p:nvPr/>
        </p:nvSpPr>
        <p:spPr bwMode="auto">
          <a:xfrm>
            <a:off x="0"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0484" name="Rectangle 5">
            <a:extLst>
              <a:ext uri="{FF2B5EF4-FFF2-40B4-BE49-F238E27FC236}">
                <a16:creationId xmlns:a16="http://schemas.microsoft.com/office/drawing/2014/main" id="{645B6E53-7FDC-CC4A-AE22-0A8D35BDA6FC}"/>
              </a:ext>
            </a:extLst>
          </p:cNvPr>
          <p:cNvSpPr>
            <a:spLocks noChangeArrowheads="1"/>
          </p:cNvSpPr>
          <p:nvPr/>
        </p:nvSpPr>
        <p:spPr bwMode="auto">
          <a:xfrm>
            <a:off x="0"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0485" name="Rectangle 6">
            <a:extLst>
              <a:ext uri="{FF2B5EF4-FFF2-40B4-BE49-F238E27FC236}">
                <a16:creationId xmlns:a16="http://schemas.microsoft.com/office/drawing/2014/main" id="{ED9F53C1-B912-3B4A-9BA7-BB5ED8CBD53B}"/>
              </a:ext>
            </a:extLst>
          </p:cNvPr>
          <p:cNvSpPr>
            <a:spLocks noGrp="1" noRot="1" noChangeAspect="1" noChangeArrowheads="1" noTextEdit="1"/>
          </p:cNvSpPr>
          <p:nvPr>
            <p:ph type="sldImg"/>
          </p:nvPr>
        </p:nvSpPr>
        <p:spPr>
          <a:ln cap="flat"/>
        </p:spPr>
      </p:sp>
      <p:sp>
        <p:nvSpPr>
          <p:cNvPr id="20486" name="Rectangle 7">
            <a:extLst>
              <a:ext uri="{FF2B5EF4-FFF2-40B4-BE49-F238E27FC236}">
                <a16:creationId xmlns:a16="http://schemas.microsoft.com/office/drawing/2014/main" id="{BC40D5C6-6440-CF46-9F91-8B57184E92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81749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BD65E280-3F99-F841-8AB8-696D5327F97C}"/>
              </a:ext>
            </a:extLst>
          </p:cNvPr>
          <p:cNvSpPr>
            <a:spLocks noChangeArrowheads="1"/>
          </p:cNvSpPr>
          <p:nvPr/>
        </p:nvSpPr>
        <p:spPr bwMode="auto">
          <a:xfrm>
            <a:off x="3971925"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457200">
              <a:defRPr sz="1600">
                <a:solidFill>
                  <a:schemeClr val="tx1"/>
                </a:solidFill>
                <a:latin typeface="Helvetica" pitchFamily="2" charset="0"/>
                <a:ea typeface="ＭＳ Ｐゴシック" panose="020B0600070205080204" pitchFamily="34" charset="-128"/>
              </a:defRPr>
            </a:lvl1pPr>
            <a:lvl2pPr marL="742950" indent="-285750" defTabSz="457200">
              <a:defRPr sz="1600">
                <a:solidFill>
                  <a:schemeClr val="tx1"/>
                </a:solidFill>
                <a:latin typeface="Helvetica" pitchFamily="2" charset="0"/>
                <a:ea typeface="ＭＳ Ｐゴシック" panose="020B0600070205080204" pitchFamily="34" charset="-128"/>
              </a:defRPr>
            </a:lvl2pPr>
            <a:lvl3pPr marL="1143000" indent="-228600" defTabSz="457200">
              <a:defRPr sz="1600">
                <a:solidFill>
                  <a:schemeClr val="tx1"/>
                </a:solidFill>
                <a:latin typeface="Helvetica" pitchFamily="2" charset="0"/>
                <a:ea typeface="ＭＳ Ｐゴシック" panose="020B0600070205080204" pitchFamily="34" charset="-128"/>
              </a:defRPr>
            </a:lvl3pPr>
            <a:lvl4pPr marL="1600200" indent="-228600" defTabSz="457200">
              <a:defRPr sz="1600">
                <a:solidFill>
                  <a:schemeClr val="tx1"/>
                </a:solidFill>
                <a:latin typeface="Helvetica" pitchFamily="2" charset="0"/>
                <a:ea typeface="ＭＳ Ｐゴシック" panose="020B0600070205080204" pitchFamily="34" charset="-128"/>
              </a:defRPr>
            </a:lvl4pPr>
            <a:lvl5pPr marL="2057400" indent="-228600" defTabSz="457200">
              <a:defRPr sz="1600">
                <a:solidFill>
                  <a:schemeClr val="tx1"/>
                </a:solidFill>
                <a:latin typeface="Helvetica" pitchFamily="2"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endParaRPr>
          </a:p>
        </p:txBody>
      </p:sp>
      <p:sp>
        <p:nvSpPr>
          <p:cNvPr id="22530" name="Rectangle 3">
            <a:extLst>
              <a:ext uri="{FF2B5EF4-FFF2-40B4-BE49-F238E27FC236}">
                <a16:creationId xmlns:a16="http://schemas.microsoft.com/office/drawing/2014/main" id="{51486B3C-9D54-EC43-9030-9E156DEAA6B4}"/>
              </a:ext>
            </a:extLst>
          </p:cNvPr>
          <p:cNvSpPr>
            <a:spLocks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defTabSz="931863">
              <a:defRPr sz="1600">
                <a:solidFill>
                  <a:schemeClr val="tx1"/>
                </a:solidFill>
                <a:latin typeface="Helvetica" pitchFamily="2" charset="0"/>
                <a:ea typeface="ＭＳ Ｐゴシック" panose="020B0600070205080204" pitchFamily="34" charset="-128"/>
              </a:defRPr>
            </a:lvl1pPr>
            <a:lvl2pPr marL="742950" indent="-285750" defTabSz="931863">
              <a:defRPr sz="1600">
                <a:solidFill>
                  <a:schemeClr val="tx1"/>
                </a:solidFill>
                <a:latin typeface="Helvetica" pitchFamily="2" charset="0"/>
                <a:ea typeface="ＭＳ Ｐゴシック" panose="020B0600070205080204" pitchFamily="34" charset="-128"/>
              </a:defRPr>
            </a:lvl2pPr>
            <a:lvl3pPr marL="1143000" indent="-228600" defTabSz="931863">
              <a:defRPr sz="1600">
                <a:solidFill>
                  <a:schemeClr val="tx1"/>
                </a:solidFill>
                <a:latin typeface="Helvetica" pitchFamily="2" charset="0"/>
                <a:ea typeface="ＭＳ Ｐゴシック" panose="020B0600070205080204" pitchFamily="34" charset="-128"/>
              </a:defRPr>
            </a:lvl3pPr>
            <a:lvl4pPr marL="1600200" indent="-228600" defTabSz="931863">
              <a:defRPr sz="1600">
                <a:solidFill>
                  <a:schemeClr val="tx1"/>
                </a:solidFill>
                <a:latin typeface="Helvetica" pitchFamily="2" charset="0"/>
                <a:ea typeface="ＭＳ Ｐゴシック" panose="020B0600070205080204" pitchFamily="34" charset="-128"/>
              </a:defRPr>
            </a:lvl4pPr>
            <a:lvl5pPr marL="2057400" indent="-228600" defTabSz="931863">
              <a:defRPr sz="1600">
                <a:solidFill>
                  <a:schemeClr val="tx1"/>
                </a:solidFill>
                <a:latin typeface="Helvetica" pitchFamily="2" charset="0"/>
                <a:ea typeface="ＭＳ Ｐゴシック" panose="020B0600070205080204" pitchFamily="34" charset="-128"/>
              </a:defRPr>
            </a:lvl5pPr>
            <a:lvl6pPr marL="25146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r>
              <a:rPr kumimoji="0" lang="en-US" altLang="en-US" sz="10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17</a:t>
            </a:r>
          </a:p>
        </p:txBody>
      </p:sp>
      <p:sp>
        <p:nvSpPr>
          <p:cNvPr id="22531" name="Rectangle 4">
            <a:extLst>
              <a:ext uri="{FF2B5EF4-FFF2-40B4-BE49-F238E27FC236}">
                <a16:creationId xmlns:a16="http://schemas.microsoft.com/office/drawing/2014/main" id="{7593BCCC-D2C3-8E44-900B-ED3470AED17D}"/>
              </a:ext>
            </a:extLst>
          </p:cNvPr>
          <p:cNvSpPr>
            <a:spLocks noChangeArrowheads="1"/>
          </p:cNvSpPr>
          <p:nvPr/>
        </p:nvSpPr>
        <p:spPr bwMode="auto">
          <a:xfrm>
            <a:off x="0"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457200">
              <a:defRPr sz="1600">
                <a:solidFill>
                  <a:schemeClr val="tx1"/>
                </a:solidFill>
                <a:latin typeface="Helvetica" pitchFamily="2" charset="0"/>
                <a:ea typeface="ＭＳ Ｐゴシック" panose="020B0600070205080204" pitchFamily="34" charset="-128"/>
              </a:defRPr>
            </a:lvl1pPr>
            <a:lvl2pPr marL="742950" indent="-285750" defTabSz="457200">
              <a:defRPr sz="1600">
                <a:solidFill>
                  <a:schemeClr val="tx1"/>
                </a:solidFill>
                <a:latin typeface="Helvetica" pitchFamily="2" charset="0"/>
                <a:ea typeface="ＭＳ Ｐゴシック" panose="020B0600070205080204" pitchFamily="34" charset="-128"/>
              </a:defRPr>
            </a:lvl2pPr>
            <a:lvl3pPr marL="1143000" indent="-228600" defTabSz="457200">
              <a:defRPr sz="1600">
                <a:solidFill>
                  <a:schemeClr val="tx1"/>
                </a:solidFill>
                <a:latin typeface="Helvetica" pitchFamily="2" charset="0"/>
                <a:ea typeface="ＭＳ Ｐゴシック" panose="020B0600070205080204" pitchFamily="34" charset="-128"/>
              </a:defRPr>
            </a:lvl3pPr>
            <a:lvl4pPr marL="1600200" indent="-228600" defTabSz="457200">
              <a:defRPr sz="1600">
                <a:solidFill>
                  <a:schemeClr val="tx1"/>
                </a:solidFill>
                <a:latin typeface="Helvetica" pitchFamily="2" charset="0"/>
                <a:ea typeface="ＭＳ Ｐゴシック" panose="020B0600070205080204" pitchFamily="34" charset="-128"/>
              </a:defRPr>
            </a:lvl4pPr>
            <a:lvl5pPr marL="2057400" indent="-228600" defTabSz="457200">
              <a:defRPr sz="1600">
                <a:solidFill>
                  <a:schemeClr val="tx1"/>
                </a:solidFill>
                <a:latin typeface="Helvetica" pitchFamily="2"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endParaRPr>
          </a:p>
        </p:txBody>
      </p:sp>
      <p:sp>
        <p:nvSpPr>
          <p:cNvPr id="22532" name="Rectangle 5">
            <a:extLst>
              <a:ext uri="{FF2B5EF4-FFF2-40B4-BE49-F238E27FC236}">
                <a16:creationId xmlns:a16="http://schemas.microsoft.com/office/drawing/2014/main" id="{7D6A38BF-9B23-524F-BC69-A27875C2C42E}"/>
              </a:ext>
            </a:extLst>
          </p:cNvPr>
          <p:cNvSpPr>
            <a:spLocks noChangeArrowheads="1"/>
          </p:cNvSpPr>
          <p:nvPr/>
        </p:nvSpPr>
        <p:spPr bwMode="auto">
          <a:xfrm>
            <a:off x="0"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457200">
              <a:defRPr sz="1600">
                <a:solidFill>
                  <a:schemeClr val="tx1"/>
                </a:solidFill>
                <a:latin typeface="Helvetica" pitchFamily="2" charset="0"/>
                <a:ea typeface="ＭＳ Ｐゴシック" panose="020B0600070205080204" pitchFamily="34" charset="-128"/>
              </a:defRPr>
            </a:lvl1pPr>
            <a:lvl2pPr marL="742950" indent="-285750" defTabSz="457200">
              <a:defRPr sz="1600">
                <a:solidFill>
                  <a:schemeClr val="tx1"/>
                </a:solidFill>
                <a:latin typeface="Helvetica" pitchFamily="2" charset="0"/>
                <a:ea typeface="ＭＳ Ｐゴシック" panose="020B0600070205080204" pitchFamily="34" charset="-128"/>
              </a:defRPr>
            </a:lvl2pPr>
            <a:lvl3pPr marL="1143000" indent="-228600" defTabSz="457200">
              <a:defRPr sz="1600">
                <a:solidFill>
                  <a:schemeClr val="tx1"/>
                </a:solidFill>
                <a:latin typeface="Helvetica" pitchFamily="2" charset="0"/>
                <a:ea typeface="ＭＳ Ｐゴシック" panose="020B0600070205080204" pitchFamily="34" charset="-128"/>
              </a:defRPr>
            </a:lvl3pPr>
            <a:lvl4pPr marL="1600200" indent="-228600" defTabSz="457200">
              <a:defRPr sz="1600">
                <a:solidFill>
                  <a:schemeClr val="tx1"/>
                </a:solidFill>
                <a:latin typeface="Helvetica" pitchFamily="2" charset="0"/>
                <a:ea typeface="ＭＳ Ｐゴシック" panose="020B0600070205080204" pitchFamily="34" charset="-128"/>
              </a:defRPr>
            </a:lvl4pPr>
            <a:lvl5pPr marL="2057400" indent="-228600" defTabSz="457200">
              <a:defRPr sz="1600">
                <a:solidFill>
                  <a:schemeClr val="tx1"/>
                </a:solidFill>
                <a:latin typeface="Helvetica" pitchFamily="2"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endParaRPr>
          </a:p>
        </p:txBody>
      </p:sp>
      <p:sp>
        <p:nvSpPr>
          <p:cNvPr id="22533" name="Rectangle 6">
            <a:extLst>
              <a:ext uri="{FF2B5EF4-FFF2-40B4-BE49-F238E27FC236}">
                <a16:creationId xmlns:a16="http://schemas.microsoft.com/office/drawing/2014/main" id="{81A8CA22-2A04-0849-AC0F-473F0CF2C1A8}"/>
              </a:ext>
            </a:extLst>
          </p:cNvPr>
          <p:cNvSpPr>
            <a:spLocks noGrp="1" noRot="1" noChangeAspect="1" noChangeArrowheads="1" noTextEdit="1"/>
          </p:cNvSpPr>
          <p:nvPr>
            <p:ph type="sldImg"/>
          </p:nvPr>
        </p:nvSpPr>
        <p:spPr>
          <a:ln cap="flat"/>
        </p:spPr>
      </p:sp>
      <p:sp>
        <p:nvSpPr>
          <p:cNvPr id="22534" name="Rectangle 7">
            <a:extLst>
              <a:ext uri="{FF2B5EF4-FFF2-40B4-BE49-F238E27FC236}">
                <a16:creationId xmlns:a16="http://schemas.microsoft.com/office/drawing/2014/main" id="{49D74F7D-1C12-334A-8497-ED788BC89C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592268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914BF408-C137-1C46-B454-0DF29869520D}"/>
              </a:ext>
            </a:extLst>
          </p:cNvPr>
          <p:cNvSpPr>
            <a:spLocks noChangeArrowheads="1"/>
          </p:cNvSpPr>
          <p:nvPr/>
        </p:nvSpPr>
        <p:spPr bwMode="auto">
          <a:xfrm>
            <a:off x="3971925"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24578" name="Rectangle 3">
            <a:extLst>
              <a:ext uri="{FF2B5EF4-FFF2-40B4-BE49-F238E27FC236}">
                <a16:creationId xmlns:a16="http://schemas.microsoft.com/office/drawing/2014/main" id="{0D39AA24-AF02-BD47-B79A-C52ED843BE85}"/>
              </a:ext>
            </a:extLst>
          </p:cNvPr>
          <p:cNvSpPr>
            <a:spLocks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0" rIns="19050" bIns="0" anchor="b"/>
          <a:lstStyle>
            <a:lvl1pPr defTabSz="931863">
              <a:defRPr sz="1600">
                <a:solidFill>
                  <a:schemeClr val="tx1"/>
                </a:solidFill>
                <a:latin typeface="Helvetica" pitchFamily="2" charset="0"/>
                <a:ea typeface="ＭＳ Ｐゴシック" panose="020B0600070205080204" pitchFamily="34" charset="-128"/>
              </a:defRPr>
            </a:lvl1pPr>
            <a:lvl2pPr marL="742950" indent="-285750" defTabSz="931863">
              <a:defRPr sz="1600">
                <a:solidFill>
                  <a:schemeClr val="tx1"/>
                </a:solidFill>
                <a:latin typeface="Helvetica" pitchFamily="2" charset="0"/>
                <a:ea typeface="ＭＳ Ｐゴシック" panose="020B0600070205080204" pitchFamily="34" charset="-128"/>
              </a:defRPr>
            </a:lvl2pPr>
            <a:lvl3pPr marL="1143000" indent="-228600" defTabSz="931863">
              <a:defRPr sz="1600">
                <a:solidFill>
                  <a:schemeClr val="tx1"/>
                </a:solidFill>
                <a:latin typeface="Helvetica" pitchFamily="2" charset="0"/>
                <a:ea typeface="ＭＳ Ｐゴシック" panose="020B0600070205080204" pitchFamily="34" charset="-128"/>
              </a:defRPr>
            </a:lvl3pPr>
            <a:lvl4pPr marL="1600200" indent="-228600" defTabSz="931863">
              <a:defRPr sz="1600">
                <a:solidFill>
                  <a:schemeClr val="tx1"/>
                </a:solidFill>
                <a:latin typeface="Helvetica" pitchFamily="2" charset="0"/>
                <a:ea typeface="ＭＳ Ｐゴシック" panose="020B0600070205080204" pitchFamily="34" charset="-128"/>
              </a:defRPr>
            </a:lvl4pPr>
            <a:lvl5pPr marL="2057400" indent="-228600" defTabSz="931863">
              <a:defRPr sz="1600">
                <a:solidFill>
                  <a:schemeClr val="tx1"/>
                </a:solidFill>
                <a:latin typeface="Helvetica" pitchFamily="2" charset="0"/>
                <a:ea typeface="ＭＳ Ｐゴシック" panose="020B0600070205080204" pitchFamily="34" charset="-128"/>
              </a:defRPr>
            </a:lvl5pPr>
            <a:lvl6pPr marL="25146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931863"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r" defTabSz="931863" rtl="0" eaLnBrk="0" fontAlgn="base" latinLnBrk="0" hangingPunct="0">
              <a:lnSpc>
                <a:spcPct val="100000"/>
              </a:lnSpc>
              <a:spcBef>
                <a:spcPct val="0"/>
              </a:spcBef>
              <a:spcAft>
                <a:spcPct val="0"/>
              </a:spcAft>
              <a:buClrTx/>
              <a:buSzTx/>
              <a:buFontTx/>
              <a:buNone/>
              <a:tabLst/>
              <a:defRPr/>
            </a:pPr>
            <a:r>
              <a:rPr kumimoji="0" lang="en-US" altLang="en-US" sz="10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15</a:t>
            </a:r>
          </a:p>
        </p:txBody>
      </p:sp>
      <p:sp>
        <p:nvSpPr>
          <p:cNvPr id="24579" name="Rectangle 4">
            <a:extLst>
              <a:ext uri="{FF2B5EF4-FFF2-40B4-BE49-F238E27FC236}">
                <a16:creationId xmlns:a16="http://schemas.microsoft.com/office/drawing/2014/main" id="{F423CB26-B6D4-734A-912D-517B4CBAE737}"/>
              </a:ext>
            </a:extLst>
          </p:cNvPr>
          <p:cNvSpPr>
            <a:spLocks noChangeArrowheads="1"/>
          </p:cNvSpPr>
          <p:nvPr/>
        </p:nvSpPr>
        <p:spPr bwMode="auto">
          <a:xfrm>
            <a:off x="0"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24580" name="Rectangle 5">
            <a:extLst>
              <a:ext uri="{FF2B5EF4-FFF2-40B4-BE49-F238E27FC236}">
                <a16:creationId xmlns:a16="http://schemas.microsoft.com/office/drawing/2014/main" id="{A3082382-3F8D-6B40-B676-F3D78D45B99B}"/>
              </a:ext>
            </a:extLst>
          </p:cNvPr>
          <p:cNvSpPr>
            <a:spLocks noChangeArrowheads="1"/>
          </p:cNvSpPr>
          <p:nvPr/>
        </p:nvSpPr>
        <p:spPr bwMode="auto">
          <a:xfrm>
            <a:off x="0"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24581" name="Rectangle 6">
            <a:extLst>
              <a:ext uri="{FF2B5EF4-FFF2-40B4-BE49-F238E27FC236}">
                <a16:creationId xmlns:a16="http://schemas.microsoft.com/office/drawing/2014/main" id="{F1A23259-3032-2B41-A227-F798E37637C2}"/>
              </a:ext>
            </a:extLst>
          </p:cNvPr>
          <p:cNvSpPr>
            <a:spLocks noGrp="1" noRot="1" noChangeAspect="1" noChangeArrowheads="1" noTextEdit="1"/>
          </p:cNvSpPr>
          <p:nvPr>
            <p:ph type="sldImg"/>
          </p:nvPr>
        </p:nvSpPr>
        <p:spPr>
          <a:ln cap="flat"/>
        </p:spPr>
      </p:sp>
      <p:sp>
        <p:nvSpPr>
          <p:cNvPr id="24582" name="Rectangle 7">
            <a:extLst>
              <a:ext uri="{FF2B5EF4-FFF2-40B4-BE49-F238E27FC236}">
                <a16:creationId xmlns:a16="http://schemas.microsoft.com/office/drawing/2014/main" id="{AF0C5CC9-936C-BC4E-8FFF-1482D8168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0566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www.db-book.com/" TargetMode="External"/><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www.db-book.com/" TargetMode="External"/><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www.db-book.com/" TargetMode="External"/><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www.db-book.com/" TargetMode="External"/><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www.db-book.com/" TargetMode="External"/><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extLst>
      <p:ext uri="{BB962C8B-B14F-4D97-AF65-F5344CB8AC3E}">
        <p14:creationId xmlns:p14="http://schemas.microsoft.com/office/powerpoint/2010/main" val="76580624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83036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a:prstGeom prst="rect">
            <a:avLst/>
          </a:prstGeom>
        </p:spPr>
        <p:txBody>
          <a:bodyPr/>
          <a:lstStyle>
            <a:lvl1pPr>
              <a:defRPr>
                <a:solidFill>
                  <a:srgbClr val="002060"/>
                </a:solidFill>
              </a:defRPr>
            </a:lvl1pPr>
          </a:lstStyle>
          <a:p>
            <a:r>
              <a:rPr lang="en-US" dirty="0"/>
              <a:t>Click to edit Master title style</a:t>
            </a:r>
          </a:p>
        </p:txBody>
      </p:sp>
      <p:sp>
        <p:nvSpPr>
          <p:cNvPr id="7" name="Rectangle 4">
            <a:extLst>
              <a:ext uri="{FF2B5EF4-FFF2-40B4-BE49-F238E27FC236}">
                <a16:creationId xmlns:a16="http://schemas.microsoft.com/office/drawing/2014/main" id="{51BECEEC-3BC9-4D4E-99DA-2E5AA4578487}"/>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a:prstGeom prst="rect">
            <a:avLst/>
          </a:prstGeom>
        </p:spPr>
        <p:txBody>
          <a:bodyPr/>
          <a:lstStyle>
            <a:lvl1pPr>
              <a:defRPr smtClean="0">
                <a:solidFill>
                  <a:srgbClr val="578963"/>
                </a:solidFill>
              </a:defRPr>
            </a:lvl1pPr>
          </a:lstStyle>
          <a:p>
            <a:pPr>
              <a:defRPr/>
            </a:pPr>
            <a:fld id="{441F42D0-7627-45E8-BCAB-6293FCFFA666}"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263471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a:prstGeom prst="rect">
            <a:avLst/>
          </a:prstGeo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a:prstGeom prst="rect">
            <a:avLst/>
          </a:prstGeo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9565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98380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28725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73716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04691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39348929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37542772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45870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25302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3" name="Text Box 7">
            <a:extLst>
              <a:ext uri="{FF2B5EF4-FFF2-40B4-BE49-F238E27FC236}">
                <a16:creationId xmlns:a16="http://schemas.microsoft.com/office/drawing/2014/main" id="{FA4E6FA4-9BE5-1D4C-9C6E-37A2C4AACE01}"/>
              </a:ext>
            </a:extLst>
          </p:cNvPr>
          <p:cNvSpPr txBox="1">
            <a:spLocks noChangeArrowheads="1"/>
          </p:cNvSpPr>
          <p:nvPr userDrawn="1"/>
        </p:nvSpPr>
        <p:spPr bwMode="auto">
          <a:xfrm>
            <a:off x="3145269" y="4366022"/>
            <a:ext cx="2832827" cy="623248"/>
          </a:xfrm>
          <a:prstGeom prst="rect">
            <a:avLst/>
          </a:prstGeom>
          <a:noFill/>
          <a:ln>
            <a:noFill/>
          </a:ln>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pic>
        <p:nvPicPr>
          <p:cNvPr id="4" name="Picture 9" descr="Cover-6Ed">
            <a:extLst>
              <a:ext uri="{FF2B5EF4-FFF2-40B4-BE49-F238E27FC236}">
                <a16:creationId xmlns:a16="http://schemas.microsoft.com/office/drawing/2014/main" id="{43E017F6-DDE1-B840-A2AE-2373D919180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4289" y="0"/>
            <a:ext cx="1330325"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5" name="Rectangle 5">
            <a:extLst>
              <a:ext uri="{FF2B5EF4-FFF2-40B4-BE49-F238E27FC236}">
                <a16:creationId xmlns:a16="http://schemas.microsoft.com/office/drawing/2014/main" id="{F74C3A9E-3687-8340-8866-3BE66E388CFF}"/>
              </a:ext>
            </a:extLst>
          </p:cNvPr>
          <p:cNvSpPr>
            <a:spLocks noGrp="1" noChangeArrowheads="1"/>
          </p:cNvSpPr>
          <p:nvPr>
            <p:ph type="sldNum" sz="quarter" idx="10"/>
          </p:nvPr>
        </p:nvSpPr>
        <p:spPr>
          <a:xfrm>
            <a:off x="6596063" y="4663679"/>
            <a:ext cx="1905000" cy="342900"/>
          </a:xfrm>
        </p:spPr>
        <p:txBody>
          <a:bodyPr vert="horz" wrap="square" lIns="91440" tIns="45720" rIns="91440" bIns="45720" numCol="1" anchor="t" anchorCtr="0" compatLnSpc="1">
            <a:prstTxWarp prst="textNoShape">
              <a:avLst/>
            </a:prstTxWarp>
          </a:bodyPr>
          <a:lstStyle>
            <a:lvl1pPr>
              <a:defRPr>
                <a:solidFill>
                  <a:srgbClr val="578963"/>
                </a:solidFill>
              </a:defRPr>
            </a:lvl1pPr>
          </a:lstStyle>
          <a:p>
            <a:fld id="{2D6F5D26-CBE4-434D-B89D-6426D8374E21}" type="slidenum">
              <a:rPr lang="en-US" altLang="en-US"/>
              <a:pPr/>
              <a:t>‹#›</a:t>
            </a:fld>
            <a:endParaRPr lang="en-US" altLang="en-US"/>
          </a:p>
        </p:txBody>
      </p:sp>
    </p:spTree>
    <p:extLst>
      <p:ext uri="{BB962C8B-B14F-4D97-AF65-F5344CB8AC3E}">
        <p14:creationId xmlns:p14="http://schemas.microsoft.com/office/powerpoint/2010/main" val="3187989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3" name="Rectangle 5">
            <a:extLst>
              <a:ext uri="{FF2B5EF4-FFF2-40B4-BE49-F238E27FC236}">
                <a16:creationId xmlns:a16="http://schemas.microsoft.com/office/drawing/2014/main" id="{6223F7A7-E7B1-6741-AAB5-2E17054528C5}"/>
              </a:ext>
            </a:extLst>
          </p:cNvPr>
          <p:cNvSpPr>
            <a:spLocks noGrp="1" noChangeArrowheads="1"/>
          </p:cNvSpPr>
          <p:nvPr>
            <p:ph type="sldNum" sz="quarter" idx="10"/>
          </p:nvPr>
        </p:nvSpPr>
        <p:spPr>
          <a:xfrm>
            <a:off x="6596063" y="4663679"/>
            <a:ext cx="1905000" cy="342900"/>
          </a:xfrm>
        </p:spPr>
        <p:txBody>
          <a:bodyPr vert="horz" wrap="square" lIns="91440" tIns="45720" rIns="91440" bIns="45720" numCol="1" anchor="t" anchorCtr="0" compatLnSpc="1">
            <a:prstTxWarp prst="textNoShape">
              <a:avLst/>
            </a:prstTxWarp>
          </a:bodyPr>
          <a:lstStyle>
            <a:lvl1pPr>
              <a:defRPr>
                <a:solidFill>
                  <a:srgbClr val="578963"/>
                </a:solidFill>
              </a:defRPr>
            </a:lvl1pPr>
          </a:lstStyle>
          <a:p>
            <a:fld id="{E1EA0693-AC65-494F-BE29-821E5FF7783F}" type="slidenum">
              <a:rPr lang="en-US" altLang="en-US"/>
              <a:pPr/>
              <a:t>‹#›</a:t>
            </a:fld>
            <a:endParaRPr lang="en-US" altLang="en-US"/>
          </a:p>
        </p:txBody>
      </p:sp>
    </p:spTree>
    <p:extLst>
      <p:ext uri="{BB962C8B-B14F-4D97-AF65-F5344CB8AC3E}">
        <p14:creationId xmlns:p14="http://schemas.microsoft.com/office/powerpoint/2010/main" val="4206264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3375"/>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350"/>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a:t>Click to edit Master subtitle style</a:t>
            </a:r>
          </a:p>
        </p:txBody>
      </p:sp>
    </p:spTree>
    <p:extLst>
      <p:ext uri="{BB962C8B-B14F-4D97-AF65-F5344CB8AC3E}">
        <p14:creationId xmlns:p14="http://schemas.microsoft.com/office/powerpoint/2010/main" val="42719524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20498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5"/>
            <a:ext cx="7886700" cy="2139553"/>
          </a:xfrm>
        </p:spPr>
        <p:txBody>
          <a:bodyPr anchor="b"/>
          <a:lstStyle>
            <a:lvl1pPr>
              <a:defRPr sz="3375"/>
            </a:lvl1pPr>
          </a:lstStyle>
          <a:p>
            <a:r>
              <a:rPr lang="en-US"/>
              <a:t>Click to edit Master title style</a:t>
            </a:r>
          </a:p>
        </p:txBody>
      </p:sp>
      <p:sp>
        <p:nvSpPr>
          <p:cNvPr id="3" name="Text Placeholder 2"/>
          <p:cNvSpPr>
            <a:spLocks noGrp="1"/>
          </p:cNvSpPr>
          <p:nvPr>
            <p:ph type="body" idx="1"/>
          </p:nvPr>
        </p:nvSpPr>
        <p:spPr>
          <a:xfrm>
            <a:off x="623888" y="3442099"/>
            <a:ext cx="7886700" cy="1125140"/>
          </a:xfrm>
        </p:spPr>
        <p:txBody>
          <a:bodyPr/>
          <a:lstStyle>
            <a:lvl1pPr marL="0" indent="0">
              <a:buNone/>
              <a:defRPr sz="1350"/>
            </a:lvl1pPr>
            <a:lvl2pPr marL="257175" indent="0">
              <a:buNone/>
              <a:defRPr sz="1125"/>
            </a:lvl2pPr>
            <a:lvl3pPr marL="514350" indent="0">
              <a:buNone/>
              <a:defRPr sz="1013"/>
            </a:lvl3pPr>
            <a:lvl4pPr marL="771525" indent="0">
              <a:buNone/>
              <a:defRPr sz="900"/>
            </a:lvl4pPr>
            <a:lvl5pPr marL="1028700" indent="0">
              <a:buNone/>
              <a:defRPr sz="900"/>
            </a:lvl5pPr>
            <a:lvl6pPr marL="1285875" indent="0">
              <a:buNone/>
              <a:defRPr sz="900"/>
            </a:lvl6pPr>
            <a:lvl7pPr marL="1543050" indent="0">
              <a:buNone/>
              <a:defRPr sz="900"/>
            </a:lvl7pPr>
            <a:lvl8pPr marL="1800225" indent="0">
              <a:buNone/>
              <a:defRPr sz="900"/>
            </a:lvl8pPr>
            <a:lvl9pPr marL="2057400" indent="0">
              <a:buNone/>
              <a:defRPr sz="900"/>
            </a:lvl9pPr>
          </a:lstStyle>
          <a:p>
            <a:pPr lvl="0"/>
            <a:r>
              <a:rPr lang="en-US"/>
              <a:t>Click to edit Master text styles</a:t>
            </a:r>
          </a:p>
        </p:txBody>
      </p:sp>
    </p:spTree>
    <p:extLst>
      <p:ext uri="{BB962C8B-B14F-4D97-AF65-F5344CB8AC3E}">
        <p14:creationId xmlns:p14="http://schemas.microsoft.com/office/powerpoint/2010/main" val="30815063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485901"/>
            <a:ext cx="3810000" cy="305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485901"/>
            <a:ext cx="3810000" cy="305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7846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30241" y="1260872"/>
            <a:ext cx="3868737" cy="617934"/>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4" name="Content Placeholder 3"/>
          <p:cNvSpPr>
            <a:spLocks noGrp="1"/>
          </p:cNvSpPr>
          <p:nvPr>
            <p:ph sz="half" idx="2"/>
          </p:nvPr>
        </p:nvSpPr>
        <p:spPr>
          <a:xfrm>
            <a:off x="630241" y="1878806"/>
            <a:ext cx="3868737"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6" name="Content Placeholder 5"/>
          <p:cNvSpPr>
            <a:spLocks noGrp="1"/>
          </p:cNvSpPr>
          <p:nvPr>
            <p:ph sz="quarter" idx="4"/>
          </p:nvPr>
        </p:nvSpPr>
        <p:spPr>
          <a:xfrm>
            <a:off x="4629150" y="1878806"/>
            <a:ext cx="3887788"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1619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3754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69174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41" y="342900"/>
            <a:ext cx="2949575" cy="1200150"/>
          </a:xfrm>
        </p:spPr>
        <p:txBody>
          <a:bodyPr anchor="b"/>
          <a:lstStyle>
            <a:lvl1pPr>
              <a:defRPr sz="1800"/>
            </a:lvl1pPr>
          </a:lstStyle>
          <a:p>
            <a:r>
              <a:rPr lang="en-US"/>
              <a:t>Click to edit Master title style</a:t>
            </a:r>
          </a:p>
        </p:txBody>
      </p:sp>
      <p:sp>
        <p:nvSpPr>
          <p:cNvPr id="3" name="Content Placeholder 2"/>
          <p:cNvSpPr>
            <a:spLocks noGrp="1"/>
          </p:cNvSpPr>
          <p:nvPr>
            <p:ph idx="1"/>
          </p:nvPr>
        </p:nvSpPr>
        <p:spPr>
          <a:xfrm>
            <a:off x="3887788" y="740570"/>
            <a:ext cx="4629150" cy="3655219"/>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41" y="1543051"/>
            <a:ext cx="2949575" cy="2858691"/>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Click to edit Master text styles</a:t>
            </a:r>
          </a:p>
        </p:txBody>
      </p:sp>
    </p:spTree>
    <p:extLst>
      <p:ext uri="{BB962C8B-B14F-4D97-AF65-F5344CB8AC3E}">
        <p14:creationId xmlns:p14="http://schemas.microsoft.com/office/powerpoint/2010/main" val="37785860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41" y="342900"/>
            <a:ext cx="2949575" cy="1200150"/>
          </a:xfrm>
        </p:spPr>
        <p:txBody>
          <a:bodyPr anchor="b"/>
          <a:lstStyle>
            <a:lvl1pPr>
              <a:defRPr sz="1800"/>
            </a:lvl1pPr>
          </a:lstStyle>
          <a:p>
            <a:r>
              <a:rPr lang="en-US"/>
              <a:t>Click to edit Master title style</a:t>
            </a:r>
          </a:p>
        </p:txBody>
      </p:sp>
      <p:sp>
        <p:nvSpPr>
          <p:cNvPr id="3" name="Picture Placeholder 2"/>
          <p:cNvSpPr>
            <a:spLocks noGrp="1"/>
          </p:cNvSpPr>
          <p:nvPr>
            <p:ph type="pic" idx="1"/>
          </p:nvPr>
        </p:nvSpPr>
        <p:spPr>
          <a:xfrm>
            <a:off x="3887788" y="740570"/>
            <a:ext cx="4629150" cy="3655219"/>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pPr lvl="0"/>
            <a:endParaRPr lang="en-US" noProof="0"/>
          </a:p>
        </p:txBody>
      </p:sp>
      <p:sp>
        <p:nvSpPr>
          <p:cNvPr id="4" name="Text Placeholder 3"/>
          <p:cNvSpPr>
            <a:spLocks noGrp="1"/>
          </p:cNvSpPr>
          <p:nvPr>
            <p:ph type="body" sz="half" idx="2"/>
          </p:nvPr>
        </p:nvSpPr>
        <p:spPr>
          <a:xfrm>
            <a:off x="630241" y="1543051"/>
            <a:ext cx="2949575" cy="2858691"/>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Click to edit Master text styles</a:t>
            </a:r>
          </a:p>
        </p:txBody>
      </p:sp>
    </p:spTree>
    <p:extLst>
      <p:ext uri="{BB962C8B-B14F-4D97-AF65-F5344CB8AC3E}">
        <p14:creationId xmlns:p14="http://schemas.microsoft.com/office/powerpoint/2010/main" val="892180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35145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171451"/>
            <a:ext cx="2057400" cy="43719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171451"/>
            <a:ext cx="6019800" cy="4371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614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381000" y="171451"/>
            <a:ext cx="7772400" cy="828675"/>
          </a:xfrm>
        </p:spPr>
        <p:txBody>
          <a:bodyPr/>
          <a:lstStyle/>
          <a:p>
            <a:r>
              <a:rPr lang="en-US"/>
              <a:t>Click to edit Master title style</a:t>
            </a:r>
          </a:p>
        </p:txBody>
      </p:sp>
      <p:sp>
        <p:nvSpPr>
          <p:cNvPr id="3" name="Text Placeholder 2"/>
          <p:cNvSpPr>
            <a:spLocks noGrp="1"/>
          </p:cNvSpPr>
          <p:nvPr>
            <p:ph type="body" sz="half" idx="1"/>
          </p:nvPr>
        </p:nvSpPr>
        <p:spPr>
          <a:xfrm>
            <a:off x="838200" y="1485901"/>
            <a:ext cx="3810000" cy="305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p:cNvSpPr>
            <a:spLocks noGrp="1"/>
          </p:cNvSpPr>
          <p:nvPr>
            <p:ph type="clipArt" sz="half" idx="2"/>
          </p:nvPr>
        </p:nvSpPr>
        <p:spPr>
          <a:xfrm>
            <a:off x="4800600" y="1485901"/>
            <a:ext cx="3810000" cy="3057525"/>
          </a:xfrm>
        </p:spPr>
        <p:txBody>
          <a:bodyPr/>
          <a:lstStyle/>
          <a:p>
            <a:pPr lvl="0"/>
            <a:endParaRPr lang="en-US" noProof="0"/>
          </a:p>
        </p:txBody>
      </p:sp>
    </p:spTree>
    <p:extLst>
      <p:ext uri="{BB962C8B-B14F-4D97-AF65-F5344CB8AC3E}">
        <p14:creationId xmlns:p14="http://schemas.microsoft.com/office/powerpoint/2010/main" val="34451780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42716901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101539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200701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12/7/23</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177314485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12/7/23</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0702299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12/7/23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6273521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12/7/23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528831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12/7/23</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895049452"/>
      </p:ext>
    </p:extLst>
  </p:cSld>
  <p:clrMapOvr>
    <a:masterClrMapping/>
  </p:clrMapOvr>
  <p:transition spd="med">
    <p:wipe dir="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25567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a:prstGeom prst="rect">
            <a:avLst/>
          </a:prstGeom>
        </p:spPr>
        <p:txBody>
          <a:bodyPr/>
          <a:lstStyle>
            <a:lvl1pPr>
              <a:defRPr>
                <a:solidFill>
                  <a:srgbClr val="002060"/>
                </a:solidFill>
              </a:defRPr>
            </a:lvl1pPr>
          </a:lstStyle>
          <a:p>
            <a:r>
              <a:rPr lang="en-US" dirty="0"/>
              <a:t>Click to edit Master title style</a:t>
            </a:r>
          </a:p>
        </p:txBody>
      </p:sp>
      <p:sp>
        <p:nvSpPr>
          <p:cNvPr id="7" name="Rectangle 4">
            <a:extLst>
              <a:ext uri="{FF2B5EF4-FFF2-40B4-BE49-F238E27FC236}">
                <a16:creationId xmlns:a16="http://schemas.microsoft.com/office/drawing/2014/main" id="{51BECEEC-3BC9-4D4E-99DA-2E5AA4578487}"/>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a:prstGeom prst="rect">
            <a:avLst/>
          </a:prstGeom>
        </p:spPr>
        <p:txBody>
          <a:bodyPr/>
          <a:lstStyle>
            <a:lvl1pPr>
              <a:defRPr smtClean="0">
                <a:solidFill>
                  <a:srgbClr val="578963"/>
                </a:solidFill>
              </a:defRPr>
            </a:lvl1pPr>
          </a:lstStyle>
          <a:p>
            <a:pPr>
              <a:defRPr/>
            </a:pPr>
            <a:fld id="{441F42D0-7627-45E8-BCAB-6293FCFFA666}"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91488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a:prstGeom prst="rect">
            <a:avLst/>
          </a:prstGeo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a:prstGeom prst="rect">
            <a:avLst/>
          </a:prstGeo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70976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116349875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71667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43422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12/7/23</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01081825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12/7/23</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39849045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12/7/23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39648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12/7/23</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12/7/23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8717109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6576C04-D572-9D4D-8F10-3E7CBF2FDD8E}"/>
              </a:ext>
            </a:extLst>
          </p:cNvPr>
          <p:cNvSpPr>
            <a:spLocks noGrp="1"/>
          </p:cNvSpPr>
          <p:nvPr>
            <p:ph type="body" sz="quarter" idx="13"/>
          </p:nvPr>
        </p:nvSpPr>
        <p:spPr>
          <a:xfrm>
            <a:off x="457200" y="800100"/>
            <a:ext cx="8229599"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07756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12/7/23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40981065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51867556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118533F7-750B-4DBA-96FC-65DC7E364DFB}"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010070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85800" y="826873"/>
            <a:ext cx="7843058"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229215819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pPr>
              <a:defRPr/>
            </a:pPr>
            <a:fld id="{37F29D90-88FA-402A-BEA8-1EF51CAB6752}" type="slidenum">
              <a:rPr lang="en-US" altLang="en-US" smtClean="0"/>
              <a:pPr>
                <a:defRPr/>
              </a:pPr>
              <a:t>‹#›</a:t>
            </a:fld>
            <a:endParaRPr lang="en-US" altLang="en-US"/>
          </a:p>
        </p:txBody>
      </p:sp>
    </p:spTree>
    <p:extLst>
      <p:ext uri="{BB962C8B-B14F-4D97-AF65-F5344CB8AC3E}">
        <p14:creationId xmlns:p14="http://schemas.microsoft.com/office/powerpoint/2010/main" val="304804523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pPr>
              <a:defRPr/>
            </a:pPr>
            <a:fld id="{E5F592F4-3A7D-46E7-98AB-5C544D380A1B}" type="slidenum">
              <a:rPr lang="en-US" altLang="en-US" smtClean="0"/>
              <a:pPr>
                <a:defRPr/>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685800" y="826873"/>
            <a:ext cx="3736976"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994794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pPr>
              <a:defRPr/>
            </a:pPr>
            <a:fld id="{574C0E4B-79D4-46C0-883C-5BC043062C35}" type="slidenum">
              <a:rPr lang="en-US" altLang="en-US" smtClean="0"/>
              <a:pPr>
                <a:defRPr/>
              </a:pPr>
              <a:t>‹#›</a:t>
            </a:fld>
            <a:endParaRPr lang="en-US" altLang="en-US"/>
          </a:p>
        </p:txBody>
      </p:sp>
    </p:spTree>
    <p:extLst>
      <p:ext uri="{BB962C8B-B14F-4D97-AF65-F5344CB8AC3E}">
        <p14:creationId xmlns:p14="http://schemas.microsoft.com/office/powerpoint/2010/main" val="404321044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pPr>
              <a:defRPr/>
            </a:pPr>
            <a:fld id="{BDFDF77F-67A1-48F6-8358-97C70542CB22}" type="slidenum">
              <a:rPr lang="en-US" altLang="en-US" smtClean="0"/>
              <a:pPr>
                <a:defRPr/>
              </a:pPr>
              <a:t>‹#›</a:t>
            </a:fld>
            <a:endParaRPr lang="en-US" altLang="en-US"/>
          </a:p>
        </p:txBody>
      </p:sp>
    </p:spTree>
    <p:extLst>
      <p:ext uri="{BB962C8B-B14F-4D97-AF65-F5344CB8AC3E}">
        <p14:creationId xmlns:p14="http://schemas.microsoft.com/office/powerpoint/2010/main" val="2345338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12/7/23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pPr>
              <a:defRPr/>
            </a:pPr>
            <a:fld id="{AA16F0F5-1220-4B86-AECD-B7BEE6E1BE7F}" type="slidenum">
              <a:rPr lang="en-US" altLang="en-US" smtClean="0"/>
              <a:pPr>
                <a:defRPr/>
              </a:pPr>
              <a:t>‹#›</a:t>
            </a:fld>
            <a:endParaRPr lang="en-US" altLang="en-US"/>
          </a:p>
        </p:txBody>
      </p:sp>
    </p:spTree>
    <p:extLst>
      <p:ext uri="{BB962C8B-B14F-4D97-AF65-F5344CB8AC3E}">
        <p14:creationId xmlns:p14="http://schemas.microsoft.com/office/powerpoint/2010/main" val="7151309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pPr>
              <a:defRPr/>
            </a:pPr>
            <a:fld id="{2725D68A-6EDF-45EE-BBA8-637BD793E613}" type="slidenum">
              <a:rPr lang="en-US" altLang="en-US" smtClean="0"/>
              <a:pPr>
                <a:defRPr/>
              </a:pPr>
              <a:t>‹#›</a:t>
            </a:fld>
            <a:endParaRPr lang="en-US" altLang="en-US"/>
          </a:p>
        </p:txBody>
      </p:sp>
    </p:spTree>
    <p:extLst>
      <p:ext uri="{BB962C8B-B14F-4D97-AF65-F5344CB8AC3E}">
        <p14:creationId xmlns:p14="http://schemas.microsoft.com/office/powerpoint/2010/main" val="31595828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pPr>
              <a:defRPr/>
            </a:pPr>
            <a:fld id="{6D035670-FB96-4DB8-BA64-B31D7C042BD4}" type="slidenum">
              <a:rPr lang="en-US" altLang="en-US" smtClean="0"/>
              <a:pPr>
                <a:defRPr/>
              </a:pPr>
              <a:t>‹#›</a:t>
            </a:fld>
            <a:endParaRPr lang="en-US" altLang="en-US"/>
          </a:p>
        </p:txBody>
      </p:sp>
    </p:spTree>
    <p:extLst>
      <p:ext uri="{BB962C8B-B14F-4D97-AF65-F5344CB8AC3E}">
        <p14:creationId xmlns:p14="http://schemas.microsoft.com/office/powerpoint/2010/main" val="35801027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pPr>
              <a:defRPr/>
            </a:pPr>
            <a:fld id="{6BE145AF-6EF6-4D3F-9F5A-D9A01965DFCC}" type="slidenum">
              <a:rPr lang="en-US" altLang="en-US" smtClean="0"/>
              <a:pPr>
                <a:defRPr/>
              </a:pPr>
              <a:t>‹#›</a:t>
            </a:fld>
            <a:endParaRPr lang="en-US" altLang="en-US"/>
          </a:p>
        </p:txBody>
      </p:sp>
    </p:spTree>
    <p:extLst>
      <p:ext uri="{BB962C8B-B14F-4D97-AF65-F5344CB8AC3E}">
        <p14:creationId xmlns:p14="http://schemas.microsoft.com/office/powerpoint/2010/main" val="305069020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pPr>
              <a:defRPr/>
            </a:pPr>
            <a:fld id="{330473E3-C97D-4F1E-BBB4-46F84DAEF79D}" type="slidenum">
              <a:rPr lang="en-US" altLang="en-US" smtClean="0"/>
              <a:pPr>
                <a:defRPr/>
              </a:pPr>
              <a:t>‹#›</a:t>
            </a:fld>
            <a:endParaRPr lang="en-US" altLang="en-US"/>
          </a:p>
        </p:txBody>
      </p:sp>
    </p:spTree>
    <p:extLst>
      <p:ext uri="{BB962C8B-B14F-4D97-AF65-F5344CB8AC3E}">
        <p14:creationId xmlns:p14="http://schemas.microsoft.com/office/powerpoint/2010/main" val="27274397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Text Placeholder 2"/>
          <p:cNvSpPr>
            <a:spLocks noGrp="1"/>
          </p:cNvSpPr>
          <p:nvPr>
            <p:ph type="body" sz="half" idx="1"/>
          </p:nvPr>
        </p:nvSpPr>
        <p:spPr>
          <a:xfrm>
            <a:off x="814389" y="820342"/>
            <a:ext cx="3754437" cy="3677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pPr>
              <a:defRPr/>
            </a:pPr>
            <a:fld id="{C2ED80F2-B6B5-42D7-B641-5532DED86820}" type="slidenum">
              <a:rPr lang="en-US" altLang="en-US"/>
              <a:pPr>
                <a:defRPr/>
              </a:pPr>
              <a:t>‹#›</a:t>
            </a:fld>
            <a:endParaRPr lang="en-US" altLang="en-US"/>
          </a:p>
        </p:txBody>
      </p:sp>
    </p:spTree>
    <p:extLst>
      <p:ext uri="{BB962C8B-B14F-4D97-AF65-F5344CB8AC3E}">
        <p14:creationId xmlns:p14="http://schemas.microsoft.com/office/powerpoint/2010/main" val="179741280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7" name="Rectangle 4">
            <a:extLst>
              <a:ext uri="{FF2B5EF4-FFF2-40B4-BE49-F238E27FC236}">
                <a16:creationId xmlns:a16="http://schemas.microsoft.com/office/drawing/2014/main" id="{4053C40E-D8FC-4564-9F45-CF1A70873460}"/>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r>
              <a:rPr lang="en-US" dirty="0"/>
              <a:t>7</a:t>
            </a:r>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118533F7-750B-4DBA-96FC-65DC7E364DFB}" type="slidenum">
              <a:rPr lang="en-US" altLang="en-US"/>
              <a:pPr>
                <a:defRPr/>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332744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12/7/23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9012289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631204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784412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12/7/23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12/7/23</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6242477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12/7/23</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227244071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12/7/23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85515968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12/7/23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61953018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2621506366"/>
      </p:ext>
    </p:extLst>
  </p:cSld>
  <p:clrMapOvr>
    <a:masterClrMapping/>
  </p:clrMapOvr>
  <p:transition spd="med">
    <p:wipe dir="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12/7/23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64586882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443198"/>
          </a:xfrm>
          <a:prstGeom prst="rect">
            <a:avLst/>
          </a:prstGeom>
        </p:spPr>
        <p:txBody>
          <a:bodyPr wrap="square" anchor="t"/>
          <a:lstStyle>
            <a:lvl1pPr>
              <a:lnSpc>
                <a:spcPct val="90000"/>
              </a:lnSpc>
              <a:defRPr sz="3200" b="0">
                <a:solidFill>
                  <a:schemeClr val="accent1"/>
                </a:solidFill>
                <a:latin typeface="Museo For Dell" pitchFamily="2" charset="0"/>
              </a:defRPr>
            </a:lvl1pPr>
          </a:lstStyle>
          <a:p>
            <a:r>
              <a:rPr lang="en-US" dirty="0"/>
              <a:t>Click to edit master title</a:t>
            </a:r>
          </a:p>
        </p:txBody>
      </p:sp>
      <p:cxnSp>
        <p:nvCxnSpPr>
          <p:cNvPr id="8" name="Straight Connector 7"/>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1863796349"/>
      </p:ext>
    </p:extLst>
  </p:cSld>
  <p:clrMapOvr>
    <a:masterClrMapping/>
  </p:clrMapOvr>
  <p:transition spd="med">
    <p:wipe dir="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2426724344"/>
      </p:ext>
    </p:extLst>
  </p:cSld>
  <p:clrMapOvr>
    <a:masterClrMapping/>
  </p:clrMapOvr>
  <p:transition spd="med">
    <p:wipe dir="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3B69BB99-A72A-4470-971F-83530C443C91}"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Cover-6Ed">
            <a:extLst>
              <a:ext uri="{FF2B5EF4-FFF2-40B4-BE49-F238E27FC236}">
                <a16:creationId xmlns:a16="http://schemas.microsoft.com/office/drawing/2014/main" id="{2CA2315C-69FF-4E53-AA47-8DBB97511061}"/>
              </a:ext>
            </a:extLst>
          </p:cNvPr>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124854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37424" y="826873"/>
            <a:ext cx="8408126"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293013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7">
            <a:extLst>
              <a:ext uri="{FF2B5EF4-FFF2-40B4-BE49-F238E27FC236}">
                <a16:creationId xmlns:a16="http://schemas.microsoft.com/office/drawing/2014/main" id="{3F7018CA-0109-C441-9B8A-5BFC4AC69D90}"/>
              </a:ext>
            </a:extLst>
          </p:cNvPr>
          <p:cNvSpPr txBox="1">
            <a:spLocks noChangeArrowheads="1"/>
          </p:cNvSpPr>
          <p:nvPr/>
        </p:nvSpPr>
        <p:spPr bwMode="auto">
          <a:xfrm>
            <a:off x="3105581" y="4294585"/>
            <a:ext cx="2832827" cy="623248"/>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a:defRPr sz="1600">
                <a:solidFill>
                  <a:schemeClr val="tx1"/>
                </a:solidFill>
                <a:latin typeface="Helvetica" pitchFamily="2" charset="0"/>
                <a:ea typeface="ＭＳ Ｐゴシック" panose="020B0600070205080204" pitchFamily="34" charset="-128"/>
              </a:defRPr>
            </a:lvl3pPr>
            <a:lvl4pPr>
              <a:defRPr sz="1600">
                <a:solidFill>
                  <a:schemeClr val="tx1"/>
                </a:solidFill>
                <a:latin typeface="Helvetica" pitchFamily="2" charset="0"/>
                <a:ea typeface="ＭＳ Ｐゴシック" panose="020B0600070205080204" pitchFamily="34" charset="-128"/>
              </a:defRPr>
            </a:lvl4pPr>
            <a:lvl5pPr>
              <a:defRPr sz="1600">
                <a:solidFill>
                  <a:schemeClr val="tx1"/>
                </a:solidFill>
                <a:latin typeface="Helvetica" pitchFamily="2"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lgn="ctr">
              <a:spcBef>
                <a:spcPct val="50000"/>
              </a:spcBef>
              <a:defRPr/>
            </a:pPr>
            <a:r>
              <a:rPr lang="en-US" altLang="en-US" sz="1200" b="1">
                <a:solidFill>
                  <a:srgbClr val="CC3300"/>
                </a:solidFill>
              </a:rPr>
              <a:t>Database System Concepts, 6</a:t>
            </a:r>
            <a:r>
              <a:rPr lang="en-US" altLang="en-US" sz="1200" b="1" baseline="30000">
                <a:solidFill>
                  <a:srgbClr val="CC3300"/>
                </a:solidFill>
              </a:rPr>
              <a:t>th</a:t>
            </a:r>
            <a:r>
              <a:rPr lang="en-US" altLang="en-US" sz="1200" b="1">
                <a:solidFill>
                  <a:srgbClr val="CC3300"/>
                </a:solidFill>
              </a:rPr>
              <a:t> Ed</a:t>
            </a:r>
            <a:r>
              <a:rPr lang="en-US" altLang="en-US" sz="1200">
                <a:solidFill>
                  <a:srgbClr val="CC3300"/>
                </a:solidFill>
              </a:rPr>
              <a:t>.</a:t>
            </a:r>
          </a:p>
          <a:p>
            <a:pPr algn="ctr">
              <a:spcBef>
                <a:spcPct val="50000"/>
              </a:spcBef>
              <a:defRPr/>
            </a:pPr>
            <a:r>
              <a:rPr lang="en-US" altLang="en-US" sz="900" b="1">
                <a:solidFill>
                  <a:srgbClr val="CC3300"/>
                </a:solidFill>
              </a:rPr>
              <a:t>©Silberschatz, Korth and Sudarshan</a:t>
            </a:r>
            <a:br>
              <a:rPr lang="en-US" altLang="en-US" sz="900" b="1">
                <a:solidFill>
                  <a:srgbClr val="CC3300"/>
                </a:solidFill>
              </a:rPr>
            </a:br>
            <a:r>
              <a:rPr lang="en-US" altLang="en-US" sz="900" b="1">
                <a:solidFill>
                  <a:srgbClr val="CC3300"/>
                </a:solidFill>
              </a:rPr>
              <a:t>See </a:t>
            </a:r>
            <a:r>
              <a:rPr lang="en-US" altLang="en-US" sz="900" b="1">
                <a:solidFill>
                  <a:srgbClr val="CC3300"/>
                </a:solidFill>
                <a:hlinkClick r:id="rId2"/>
              </a:rPr>
              <a:t>www.db-book.com</a:t>
            </a:r>
            <a:r>
              <a:rPr lang="en-US" altLang="en-US" sz="900" b="1">
                <a:solidFill>
                  <a:srgbClr val="CC3300"/>
                </a:solidFill>
              </a:rPr>
              <a:t> for conditions on re-use </a:t>
            </a:r>
          </a:p>
        </p:txBody>
      </p:sp>
      <p:pic>
        <p:nvPicPr>
          <p:cNvPr id="5" name="Picture 8" descr="Cover-6Ed">
            <a:extLst>
              <a:ext uri="{FF2B5EF4-FFF2-40B4-BE49-F238E27FC236}">
                <a16:creationId xmlns:a16="http://schemas.microsoft.com/office/drawing/2014/main" id="{71635914-ABA4-894C-BB72-E6FF38D900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92238"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4962" name="Rectangle 2"/>
          <p:cNvSpPr>
            <a:spLocks noGrp="1" noChangeArrowheads="1"/>
          </p:cNvSpPr>
          <p:nvPr>
            <p:ph type="ctrTitle"/>
          </p:nvPr>
        </p:nvSpPr>
        <p:spPr>
          <a:xfrm>
            <a:off x="685800" y="1714500"/>
            <a:ext cx="7772400" cy="857250"/>
          </a:xfrm>
        </p:spPr>
        <p:txBody>
          <a:bodyPr/>
          <a:lstStyle>
            <a:lvl1pPr>
              <a:defRPr>
                <a:solidFill>
                  <a:srgbClr val="CC3300"/>
                </a:solidFill>
              </a:defRPr>
            </a:lvl1pPr>
          </a:lstStyle>
          <a:p>
            <a:r>
              <a:rPr lang="en-US"/>
              <a:t>Click to edit Master title style</a:t>
            </a:r>
          </a:p>
        </p:txBody>
      </p:sp>
      <p:sp>
        <p:nvSpPr>
          <p:cNvPr id="424963" name="Rectangle 3"/>
          <p:cNvSpPr>
            <a:spLocks noGrp="1" noChangeArrowheads="1"/>
          </p:cNvSpPr>
          <p:nvPr>
            <p:ph type="subTitle" idx="1"/>
          </p:nvPr>
        </p:nvSpPr>
        <p:spPr>
          <a:xfrm>
            <a:off x="1371600" y="2914650"/>
            <a:ext cx="6400800" cy="1314450"/>
          </a:xfrm>
        </p:spPr>
        <p:txBody>
          <a:bodyPr/>
          <a:lstStyle>
            <a:lvl1pPr marL="0" indent="0" algn="ctr">
              <a:buFont typeface="Monotype Sorts" charset="2"/>
              <a:buNone/>
              <a:defRPr/>
            </a:lvl1pPr>
          </a:lstStyle>
          <a:p>
            <a:r>
              <a:rPr lang="en-US"/>
              <a:t>Click to edit Master subtitle style</a:t>
            </a:r>
          </a:p>
        </p:txBody>
      </p:sp>
    </p:spTree>
    <p:extLst>
      <p:ext uri="{BB962C8B-B14F-4D97-AF65-F5344CB8AC3E}">
        <p14:creationId xmlns:p14="http://schemas.microsoft.com/office/powerpoint/2010/main" val="331175890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smtClean="0"/>
              <a:pPr>
                <a:defRPr/>
              </a:pPr>
              <a:t>‹#›</a:t>
            </a:fld>
            <a:endParaRPr lang="en-US" altLang="en-US"/>
          </a:p>
        </p:txBody>
      </p:sp>
    </p:spTree>
    <p:extLst>
      <p:ext uri="{BB962C8B-B14F-4D97-AF65-F5344CB8AC3E}">
        <p14:creationId xmlns:p14="http://schemas.microsoft.com/office/powerpoint/2010/main" val="66895922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pPr>
              <a:defRPr/>
            </a:pPr>
            <a:fld id="{8BECA7E0-09BC-41D3-BD93-B7E81A2ACCB7}" type="slidenum">
              <a:rPr lang="en-US" altLang="en-US" smtClean="0"/>
              <a:pPr>
                <a:defRPr/>
              </a:pPr>
              <a:t>‹#›</a:t>
            </a:fld>
            <a:endParaRPr lang="en-US" altLang="en-US" dirty="0"/>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826873"/>
            <a:ext cx="3985352"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702559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smtClean="0"/>
              <a:pPr>
                <a:defRPr/>
              </a:pPr>
              <a:t>‹#›</a:t>
            </a:fld>
            <a:endParaRPr lang="en-US" altLang="en-US"/>
          </a:p>
        </p:txBody>
      </p:sp>
    </p:spTree>
    <p:extLst>
      <p:ext uri="{BB962C8B-B14F-4D97-AF65-F5344CB8AC3E}">
        <p14:creationId xmlns:p14="http://schemas.microsoft.com/office/powerpoint/2010/main" val="209281899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smtClean="0"/>
              <a:pPr>
                <a:defRPr/>
              </a:pPr>
              <a:t>‹#›</a:t>
            </a:fld>
            <a:endParaRPr lang="en-US" altLang="en-US"/>
          </a:p>
        </p:txBody>
      </p:sp>
    </p:spTree>
    <p:extLst>
      <p:ext uri="{BB962C8B-B14F-4D97-AF65-F5344CB8AC3E}">
        <p14:creationId xmlns:p14="http://schemas.microsoft.com/office/powerpoint/2010/main" val="141984927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smtClean="0"/>
              <a:pPr>
                <a:defRPr/>
              </a:pPr>
              <a:t>‹#›</a:t>
            </a:fld>
            <a:endParaRPr lang="en-US" altLang="en-US"/>
          </a:p>
        </p:txBody>
      </p:sp>
    </p:spTree>
    <p:extLst>
      <p:ext uri="{BB962C8B-B14F-4D97-AF65-F5344CB8AC3E}">
        <p14:creationId xmlns:p14="http://schemas.microsoft.com/office/powerpoint/2010/main" val="237052221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smtClean="0"/>
              <a:pPr>
                <a:defRPr/>
              </a:pPr>
              <a:t>‹#›</a:t>
            </a:fld>
            <a:endParaRPr lang="en-US" altLang="en-US"/>
          </a:p>
        </p:txBody>
      </p:sp>
    </p:spTree>
    <p:extLst>
      <p:ext uri="{BB962C8B-B14F-4D97-AF65-F5344CB8AC3E}">
        <p14:creationId xmlns:p14="http://schemas.microsoft.com/office/powerpoint/2010/main" val="84135876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smtClean="0"/>
              <a:pPr>
                <a:defRPr/>
              </a:pPr>
              <a:t>‹#›</a:t>
            </a:fld>
            <a:endParaRPr lang="en-US" altLang="en-US"/>
          </a:p>
        </p:txBody>
      </p:sp>
    </p:spTree>
    <p:extLst>
      <p:ext uri="{BB962C8B-B14F-4D97-AF65-F5344CB8AC3E}">
        <p14:creationId xmlns:p14="http://schemas.microsoft.com/office/powerpoint/2010/main" val="207746902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smtClean="0"/>
              <a:pPr>
                <a:defRPr/>
              </a:pPr>
              <a:t>‹#›</a:t>
            </a:fld>
            <a:endParaRPr lang="en-US" altLang="en-US"/>
          </a:p>
        </p:txBody>
      </p:sp>
    </p:spTree>
    <p:extLst>
      <p:ext uri="{BB962C8B-B14F-4D97-AF65-F5344CB8AC3E}">
        <p14:creationId xmlns:p14="http://schemas.microsoft.com/office/powerpoint/2010/main" val="427989995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smtClean="0"/>
              <a:pPr>
                <a:defRPr/>
              </a:pPr>
              <a:t>‹#›</a:t>
            </a:fld>
            <a:endParaRPr lang="en-US" altLang="en-US"/>
          </a:p>
        </p:txBody>
      </p:sp>
    </p:spTree>
    <p:extLst>
      <p:ext uri="{BB962C8B-B14F-4D97-AF65-F5344CB8AC3E}">
        <p14:creationId xmlns:p14="http://schemas.microsoft.com/office/powerpoint/2010/main" val="38171107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dirty="0"/>
              <a:t>Click to edit Master title style</a:t>
            </a:r>
          </a:p>
        </p:txBody>
      </p:sp>
      <p:sp>
        <p:nvSpPr>
          <p:cNvPr id="3" name="Text Placeholder 2"/>
          <p:cNvSpPr>
            <a:spLocks noGrp="1"/>
          </p:cNvSpPr>
          <p:nvPr>
            <p:ph type="body" sz="half" idx="1"/>
          </p:nvPr>
        </p:nvSpPr>
        <p:spPr>
          <a:xfrm>
            <a:off x="814389" y="820342"/>
            <a:ext cx="3754437" cy="367784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21225" y="820342"/>
            <a:ext cx="3754438" cy="367784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pPr>
              <a:defRPr/>
            </a:pPr>
            <a:fld id="{8BECA7E0-09BC-41D3-BD93-B7E81A2ACCB7}" type="slidenum">
              <a:rPr lang="en-US" altLang="en-US" smtClean="0"/>
              <a:pPr>
                <a:defRPr/>
              </a:pPr>
              <a:t>‹#›</a:t>
            </a:fld>
            <a:endParaRPr lang="en-US" altLang="en-US" dirty="0"/>
          </a:p>
        </p:txBody>
      </p:sp>
    </p:spTree>
    <p:extLst>
      <p:ext uri="{BB962C8B-B14F-4D97-AF65-F5344CB8AC3E}">
        <p14:creationId xmlns:p14="http://schemas.microsoft.com/office/powerpoint/2010/main" val="3660040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156028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7" name="Rectangle 4">
            <a:extLst>
              <a:ext uri="{FF2B5EF4-FFF2-40B4-BE49-F238E27FC236}">
                <a16:creationId xmlns:a16="http://schemas.microsoft.com/office/drawing/2014/main" id="{4053C40E-D8FC-4564-9F45-CF1A70873460}"/>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r>
              <a:rPr lang="en-US" dirty="0"/>
              <a:t>7</a:t>
            </a:r>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8BECA7E0-09BC-41D3-BD93-B7E81A2ACCB7}" type="slidenum">
              <a:rPr lang="en-US" altLang="en-US" smtClean="0"/>
              <a:pPr>
                <a:defRPr/>
              </a:pPr>
              <a:t>‹#›</a:t>
            </a:fld>
            <a:endParaRPr lang="en-US" altLang="en-US" dirty="0"/>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593132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7" name="Rectangle 4">
            <a:extLst>
              <a:ext uri="{FF2B5EF4-FFF2-40B4-BE49-F238E27FC236}">
                <a16:creationId xmlns:a16="http://schemas.microsoft.com/office/drawing/2014/main" id="{CCC6F45F-FF9D-4CDF-A1C0-8CB1B712ED44}"/>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endParaRPr lang="en-US" dirty="0"/>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292946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186969874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880418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824728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12/7/23</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5943090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12/7/23</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231701598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12/7/23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91855332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12/7/23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28851996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1368100628"/>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image" Target="../media/image2.jpeg"/><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heme" Target="../theme/theme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image" Target="../media/image4.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image" Target="../media/image1.emf"/><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image" Target="../media/image1.emf"/><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theme" Target="../theme/theme5.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2" Type="http://schemas.openxmlformats.org/officeDocument/2006/relationships/slideLayout" Target="../slideLayouts/slideLayout55.xml"/><Relationship Id="rId16" Type="http://schemas.openxmlformats.org/officeDocument/2006/relationships/image" Target="../media/image3.jpeg"/><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theme" Target="../theme/theme6.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image" Target="../media/image1.emf"/><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theme" Target="../theme/theme7.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2" Type="http://schemas.openxmlformats.org/officeDocument/2006/relationships/slideLayout" Target="../slideLayouts/slideLayout79.xml"/><Relationship Id="rId16" Type="http://schemas.openxmlformats.org/officeDocument/2006/relationships/image" Target="../media/image3.jpeg"/><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theme" Target="../theme/theme8.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image" Target="../media/image1.emf"/><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theme" Target="../theme/theme9.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(F23): Lecture_12_Module_IV</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984972B-0779-A547-A931-A7CB859786CC}"/>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23940" name="Text Box 4">
            <a:extLst>
              <a:ext uri="{FF2B5EF4-FFF2-40B4-BE49-F238E27FC236}">
                <a16:creationId xmlns:a16="http://schemas.microsoft.com/office/drawing/2014/main" id="{9AA1738C-D88B-484C-9923-2BA840D97BB8}"/>
              </a:ext>
            </a:extLst>
          </p:cNvPr>
          <p:cNvSpPr txBox="1">
            <a:spLocks noChangeArrowheads="1"/>
          </p:cNvSpPr>
          <p:nvPr/>
        </p:nvSpPr>
        <p:spPr bwMode="auto">
          <a:xfrm>
            <a:off x="7025878" y="4960144"/>
            <a:ext cx="1854995" cy="207749"/>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a:defRPr sz="1600">
                <a:solidFill>
                  <a:schemeClr val="tx1"/>
                </a:solidFill>
                <a:latin typeface="Helvetica" pitchFamily="2" charset="0"/>
                <a:ea typeface="ＭＳ Ｐゴシック" panose="020B0600070205080204" pitchFamily="34" charset="-128"/>
              </a:defRPr>
            </a:lvl3pPr>
            <a:lvl4pPr>
              <a:defRPr sz="1600">
                <a:solidFill>
                  <a:schemeClr val="tx1"/>
                </a:solidFill>
                <a:latin typeface="Helvetica" pitchFamily="2" charset="0"/>
                <a:ea typeface="ＭＳ Ｐゴシック" panose="020B0600070205080204" pitchFamily="34" charset="-128"/>
              </a:defRPr>
            </a:lvl4pPr>
            <a:lvl5pPr>
              <a:defRPr sz="1600">
                <a:solidFill>
                  <a:schemeClr val="tx1"/>
                </a:solidFill>
                <a:latin typeface="Helvetica" pitchFamily="2"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lgn="ctr">
              <a:spcBef>
                <a:spcPct val="50000"/>
              </a:spcBef>
              <a:defRPr/>
            </a:pPr>
            <a:r>
              <a:rPr lang="en-US" altLang="en-US" sz="750" b="1">
                <a:solidFill>
                  <a:srgbClr val="000099"/>
                </a:solidFill>
              </a:rPr>
              <a:t>©Silberschatz, Korth and Sudarshan</a:t>
            </a:r>
          </a:p>
        </p:txBody>
      </p:sp>
      <p:sp>
        <p:nvSpPr>
          <p:cNvPr id="423941" name="Text Box 5">
            <a:extLst>
              <a:ext uri="{FF2B5EF4-FFF2-40B4-BE49-F238E27FC236}">
                <a16:creationId xmlns:a16="http://schemas.microsoft.com/office/drawing/2014/main" id="{F8F81DC0-8D31-0540-832E-472972B696A3}"/>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lgn="ctr">
              <a:spcBef>
                <a:spcPct val="50000"/>
              </a:spcBef>
            </a:pPr>
            <a:r>
              <a:rPr lang="en-US" altLang="en-US" sz="750" b="1">
                <a:solidFill>
                  <a:srgbClr val="000099"/>
                </a:solidFill>
              </a:rPr>
              <a:t>20.</a:t>
            </a:r>
            <a:fld id="{45CAC434-9ADB-DA49-B40F-91D1AA528327}" type="slidenum">
              <a:rPr lang="en-US" altLang="en-US" sz="750" b="1">
                <a:solidFill>
                  <a:srgbClr val="000099"/>
                </a:solidFill>
              </a:rPr>
              <a:pPr algn="ctr">
                <a:spcBef>
                  <a:spcPct val="50000"/>
                </a:spcBef>
              </a:pPr>
              <a:t>‹#›</a:t>
            </a:fld>
            <a:endParaRPr lang="en-US" altLang="en-US" sz="750" b="1">
              <a:solidFill>
                <a:srgbClr val="000099"/>
              </a:solidFill>
            </a:endParaRPr>
          </a:p>
        </p:txBody>
      </p:sp>
      <p:sp>
        <p:nvSpPr>
          <p:cNvPr id="423942" name="Rectangle 6">
            <a:extLst>
              <a:ext uri="{FF2B5EF4-FFF2-40B4-BE49-F238E27FC236}">
                <a16:creationId xmlns:a16="http://schemas.microsoft.com/office/drawing/2014/main" id="{E0716F33-0535-3A41-B7F2-A5D3B0E510A2}"/>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423943" name="Text Box 7">
            <a:extLst>
              <a:ext uri="{FF2B5EF4-FFF2-40B4-BE49-F238E27FC236}">
                <a16:creationId xmlns:a16="http://schemas.microsoft.com/office/drawing/2014/main" id="{D6B67FAC-1EC5-7548-9FBC-16A36A3FAA95}"/>
              </a:ext>
            </a:extLst>
          </p:cNvPr>
          <p:cNvSpPr txBox="1">
            <a:spLocks noChangeArrowheads="1"/>
          </p:cNvSpPr>
          <p:nvPr/>
        </p:nvSpPr>
        <p:spPr bwMode="auto">
          <a:xfrm>
            <a:off x="0" y="4960144"/>
            <a:ext cx="1996059" cy="207749"/>
          </a:xfrm>
          <a:prstGeom prst="rect">
            <a:avLst/>
          </a:prstGeom>
          <a:noFill/>
          <a:ln w="9525">
            <a:noFill/>
            <a:miter lim="800000"/>
            <a:headEnd/>
            <a:tailEnd/>
          </a:ln>
          <a:effectLst/>
        </p:spPr>
        <p:txBody>
          <a:bodyPr wrap="none">
            <a:spAutoFit/>
          </a:bodyPr>
          <a:lstStyle>
            <a:lvl1pPr>
              <a:defRPr sz="1600">
                <a:solidFill>
                  <a:schemeClr val="tx1"/>
                </a:solidFill>
                <a:latin typeface="Helvetica" pitchFamily="2" charset="0"/>
                <a:ea typeface="ＭＳ Ｐゴシック" panose="020B0600070205080204" pitchFamily="34" charset="-128"/>
              </a:defRPr>
            </a:lvl1pPr>
            <a:lvl2pPr marL="37931725" indent="-37474525">
              <a:defRPr sz="1600">
                <a:solidFill>
                  <a:schemeClr val="tx1"/>
                </a:solidFill>
                <a:latin typeface="Helvetica" pitchFamily="2" charset="0"/>
                <a:ea typeface="ＭＳ Ｐゴシック" panose="020B0600070205080204" pitchFamily="34" charset="-128"/>
              </a:defRPr>
            </a:lvl2pPr>
            <a:lvl3pPr>
              <a:defRPr sz="1600">
                <a:solidFill>
                  <a:schemeClr val="tx1"/>
                </a:solidFill>
                <a:latin typeface="Helvetica" pitchFamily="2" charset="0"/>
                <a:ea typeface="ＭＳ Ｐゴシック" panose="020B0600070205080204" pitchFamily="34" charset="-128"/>
              </a:defRPr>
            </a:lvl3pPr>
            <a:lvl4pPr>
              <a:defRPr sz="1600">
                <a:solidFill>
                  <a:schemeClr val="tx1"/>
                </a:solidFill>
                <a:latin typeface="Helvetica" pitchFamily="2" charset="0"/>
                <a:ea typeface="ＭＳ Ｐゴシック" panose="020B0600070205080204" pitchFamily="34" charset="-128"/>
              </a:defRPr>
            </a:lvl4pPr>
            <a:lvl5pPr>
              <a:defRPr sz="1600">
                <a:solidFill>
                  <a:schemeClr val="tx1"/>
                </a:solidFill>
                <a:latin typeface="Helvetica" pitchFamily="2"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spcBef>
                <a:spcPct val="50000"/>
              </a:spcBef>
              <a:defRPr/>
            </a:pPr>
            <a:r>
              <a:rPr lang="en-US" altLang="en-US" sz="750" b="1">
                <a:solidFill>
                  <a:srgbClr val="000099"/>
                </a:solidFill>
              </a:rPr>
              <a:t>Database System Concepts - 6</a:t>
            </a:r>
            <a:r>
              <a:rPr lang="en-US" altLang="en-US" sz="750" b="1" baseline="30000">
                <a:solidFill>
                  <a:srgbClr val="000099"/>
                </a:solidFill>
              </a:rPr>
              <a:t>th</a:t>
            </a:r>
            <a:r>
              <a:rPr lang="en-US" altLang="en-US" sz="750" b="1">
                <a:solidFill>
                  <a:srgbClr val="000099"/>
                </a:solidFill>
              </a:rPr>
              <a:t> Edition</a:t>
            </a:r>
          </a:p>
        </p:txBody>
      </p:sp>
      <p:sp>
        <p:nvSpPr>
          <p:cNvPr id="1031" name="Freeform 8">
            <a:extLst>
              <a:ext uri="{FF2B5EF4-FFF2-40B4-BE49-F238E27FC236}">
                <a16:creationId xmlns:a16="http://schemas.microsoft.com/office/drawing/2014/main" id="{AFC99BFE-31DC-5F4D-ADC0-C78C50493E98}"/>
              </a:ext>
            </a:extLst>
          </p:cNvPr>
          <p:cNvSpPr>
            <a:spLocks/>
          </p:cNvSpPr>
          <p:nvPr/>
        </p:nvSpPr>
        <p:spPr bwMode="auto">
          <a:xfrm>
            <a:off x="8916988" y="4083844"/>
            <a:ext cx="227012" cy="35719"/>
          </a:xfrm>
          <a:custGeom>
            <a:avLst/>
            <a:gdLst>
              <a:gd name="T0" fmla="*/ 0 w 285"/>
              <a:gd name="T1" fmla="*/ 46064 h 61"/>
              <a:gd name="T2" fmla="*/ 1593 w 285"/>
              <a:gd name="T3" fmla="*/ 37475 h 61"/>
              <a:gd name="T4" fmla="*/ 7169 w 285"/>
              <a:gd name="T5" fmla="*/ 26545 h 61"/>
              <a:gd name="T6" fmla="*/ 13541 w 285"/>
              <a:gd name="T7" fmla="*/ 19518 h 61"/>
              <a:gd name="T8" fmla="*/ 23896 w 285"/>
              <a:gd name="T9" fmla="*/ 13273 h 61"/>
              <a:gd name="T10" fmla="*/ 35844 w 285"/>
              <a:gd name="T11" fmla="*/ 7807 h 61"/>
              <a:gd name="T12" fmla="*/ 45402 w 285"/>
              <a:gd name="T13" fmla="*/ 4684 h 61"/>
              <a:gd name="T14" fmla="*/ 55757 w 285"/>
              <a:gd name="T15" fmla="*/ 1561 h 61"/>
              <a:gd name="T16" fmla="*/ 67705 w 285"/>
              <a:gd name="T17" fmla="*/ 0 h 61"/>
              <a:gd name="T18" fmla="*/ 79653 w 285"/>
              <a:gd name="T19" fmla="*/ 0 h 61"/>
              <a:gd name="T20" fmla="*/ 93991 w 285"/>
              <a:gd name="T21" fmla="*/ 0 h 61"/>
              <a:gd name="T22" fmla="*/ 109125 w 285"/>
              <a:gd name="T23" fmla="*/ 0 h 61"/>
              <a:gd name="T24" fmla="*/ 122666 w 285"/>
              <a:gd name="T25" fmla="*/ 1561 h 61"/>
              <a:gd name="T26" fmla="*/ 137800 w 285"/>
              <a:gd name="T27" fmla="*/ 4684 h 61"/>
              <a:gd name="T28" fmla="*/ 152934 w 285"/>
              <a:gd name="T29" fmla="*/ 6246 h 61"/>
              <a:gd name="T30" fmla="*/ 166475 w 285"/>
              <a:gd name="T31" fmla="*/ 9369 h 61"/>
              <a:gd name="T32" fmla="*/ 178423 w 285"/>
              <a:gd name="T33" fmla="*/ 11711 h 61"/>
              <a:gd name="T34" fmla="*/ 190371 w 285"/>
              <a:gd name="T35" fmla="*/ 14834 h 61"/>
              <a:gd name="T36" fmla="*/ 202319 w 285"/>
              <a:gd name="T37" fmla="*/ 17957 h 61"/>
              <a:gd name="T38" fmla="*/ 211878 w 285"/>
              <a:gd name="T39" fmla="*/ 19518 h 61"/>
              <a:gd name="T40" fmla="*/ 217454 w 285"/>
              <a:gd name="T41" fmla="*/ 21080 h 61"/>
              <a:gd name="T42" fmla="*/ 225419 w 285"/>
              <a:gd name="T43" fmla="*/ 24203 h 61"/>
              <a:gd name="T44" fmla="*/ 222233 w 285"/>
              <a:gd name="T45" fmla="*/ 34352 h 61"/>
              <a:gd name="T46" fmla="*/ 217454 w 285"/>
              <a:gd name="T47" fmla="*/ 32791 h 61"/>
              <a:gd name="T48" fmla="*/ 207099 w 285"/>
              <a:gd name="T49" fmla="*/ 31230 h 61"/>
              <a:gd name="T50" fmla="*/ 191965 w 285"/>
              <a:gd name="T51" fmla="*/ 28107 h 61"/>
              <a:gd name="T52" fmla="*/ 183203 w 285"/>
              <a:gd name="T53" fmla="*/ 26545 h 61"/>
              <a:gd name="T54" fmla="*/ 173644 w 285"/>
              <a:gd name="T55" fmla="*/ 24984 h 61"/>
              <a:gd name="T56" fmla="*/ 164882 w 285"/>
              <a:gd name="T57" fmla="*/ 24203 h 61"/>
              <a:gd name="T58" fmla="*/ 156121 w 285"/>
              <a:gd name="T59" fmla="*/ 22641 h 61"/>
              <a:gd name="T60" fmla="*/ 144969 w 285"/>
              <a:gd name="T61" fmla="*/ 21080 h 61"/>
              <a:gd name="T62" fmla="*/ 137800 w 285"/>
              <a:gd name="T63" fmla="*/ 19518 h 61"/>
              <a:gd name="T64" fmla="*/ 129835 w 285"/>
              <a:gd name="T65" fmla="*/ 17957 h 61"/>
              <a:gd name="T66" fmla="*/ 122666 w 285"/>
              <a:gd name="T67" fmla="*/ 16395 h 61"/>
              <a:gd name="T68" fmla="*/ 113108 w 285"/>
              <a:gd name="T69" fmla="*/ 14834 h 61"/>
              <a:gd name="T70" fmla="*/ 87619 w 285"/>
              <a:gd name="T71" fmla="*/ 11711 h 61"/>
              <a:gd name="T72" fmla="*/ 66112 w 285"/>
              <a:gd name="T73" fmla="*/ 16395 h 61"/>
              <a:gd name="T74" fmla="*/ 46995 w 285"/>
              <a:gd name="T75" fmla="*/ 22641 h 61"/>
              <a:gd name="T76" fmla="*/ 42216 w 285"/>
              <a:gd name="T77" fmla="*/ 24203 h 61"/>
              <a:gd name="T78" fmla="*/ 34251 w 285"/>
              <a:gd name="T79" fmla="*/ 26545 h 61"/>
              <a:gd name="T80" fmla="*/ 25489 w 285"/>
              <a:gd name="T81" fmla="*/ 29668 h 61"/>
              <a:gd name="T82" fmla="*/ 18320 w 285"/>
              <a:gd name="T83" fmla="*/ 34352 h 61"/>
              <a:gd name="T84" fmla="*/ 5576 w 285"/>
              <a:gd name="T85" fmla="*/ 42941 h 61"/>
              <a:gd name="T86" fmla="*/ 1593 w 285"/>
              <a:gd name="T87" fmla="*/ 47625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1032" name="Picture 9" descr="Cover-6Ed">
            <a:extLst>
              <a:ext uri="{FF2B5EF4-FFF2-40B4-BE49-F238E27FC236}">
                <a16:creationId xmlns:a16="http://schemas.microsoft.com/office/drawing/2014/main" id="{970D54E9-3BDC-7B49-AB37-9A340226894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75" y="1"/>
            <a:ext cx="668338"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7924013"/>
      </p:ext>
    </p:extLst>
  </p:cSld>
  <p:clrMap bg1="lt1" tx1="dk1" bg2="lt2" tx2="dk2" accent1="accent1" accent2="accent2" accent3="accent3" accent4="accent4" accent5="accent5" accent6="accent6" hlink="hlink" folHlink="folHlink"/>
  <p:sldLayoutIdLst>
    <p:sldLayoutId id="2147493906" r:id="rId1"/>
    <p:sldLayoutId id="2147493907" r:id="rId2"/>
    <p:sldLayoutId id="2147493908" r:id="rId3"/>
    <p:sldLayoutId id="2147493909" r:id="rId4"/>
    <p:sldLayoutId id="2147493910" r:id="rId5"/>
    <p:sldLayoutId id="2147493911" r:id="rId6"/>
    <p:sldLayoutId id="2147493912" r:id="rId7"/>
    <p:sldLayoutId id="2147493913" r:id="rId8"/>
    <p:sldLayoutId id="2147493914" r:id="rId9"/>
    <p:sldLayoutId id="2147493915" r:id="rId10"/>
    <p:sldLayoutId id="2147493916" r:id="rId11"/>
    <p:sldLayoutId id="2147493917" r:id="rId12"/>
    <p:sldLayoutId id="2147493918" r:id="rId13"/>
  </p:sldLayoutIdLst>
  <p:txStyles>
    <p:titleStyle>
      <a:lvl1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mj-lt"/>
          <a:ea typeface="ＭＳ Ｐゴシック" panose="020B0600070205080204" pitchFamily="34" charset="-128"/>
          <a:cs typeface="+mj-cs"/>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panose="020B0600070205080204" pitchFamily="34" charset="-128"/>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chemeClr val="tx2"/>
        </a:buClr>
        <a:buSzPct val="90000"/>
        <a:buFont typeface="Monotype Sorts" pitchFamily="2" charset="2"/>
        <a:buChar char="n"/>
        <a:defRPr kumimoji="1">
          <a:solidFill>
            <a:schemeClr val="tx1"/>
          </a:solidFill>
          <a:latin typeface="+mn-lt"/>
          <a:ea typeface="ＭＳ Ｐゴシック" panose="020B0600070205080204" pitchFamily="34" charset="-128"/>
          <a:cs typeface="+mn-cs"/>
        </a:defRPr>
      </a:lvl1pPr>
      <a:lvl2pPr marL="557213" indent="-214313" algn="l" rtl="0" eaLnBrk="0" fontAlgn="base" hangingPunct="0">
        <a:spcBef>
          <a:spcPct val="35000"/>
        </a:spcBef>
        <a:spcAft>
          <a:spcPct val="0"/>
        </a:spcAft>
        <a:buClr>
          <a:schemeClr val="folHlink"/>
        </a:buClr>
        <a:buSzPct val="80000"/>
        <a:buFont typeface="Monotype Sorts" pitchFamily="2" charset="2"/>
        <a:buChar char="l"/>
        <a:defRPr kumimoji="1">
          <a:solidFill>
            <a:schemeClr val="tx1"/>
          </a:solidFill>
          <a:latin typeface="+mn-lt"/>
          <a:ea typeface="ＭＳ Ｐゴシック" charset="-128"/>
        </a:defRPr>
      </a:lvl2pPr>
      <a:lvl3pPr marL="814388" indent="-171450" algn="l" rtl="0" eaLnBrk="0" fontAlgn="base" hangingPunct="0">
        <a:spcBef>
          <a:spcPct val="35000"/>
        </a:spcBef>
        <a:spcAft>
          <a:spcPct val="0"/>
        </a:spcAft>
        <a:buClr>
          <a:srgbClr val="33CC33"/>
        </a:buClr>
        <a:buSzPct val="75000"/>
        <a:buFont typeface="Webdings" pitchFamily="2" charset="2"/>
        <a:buChar char="4"/>
        <a:defRPr kumimoji="1">
          <a:solidFill>
            <a:schemeClr val="tx1"/>
          </a:solidFill>
          <a:latin typeface="+mn-lt"/>
          <a:ea typeface="ＭＳ Ｐゴシック"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a:solidFill>
            <a:schemeClr val="tx1"/>
          </a:solidFill>
          <a:latin typeface="+mn-lt"/>
          <a:ea typeface="ＭＳ Ｐゴシック" charset="-128"/>
        </a:defRPr>
      </a:lvl4pPr>
      <a:lvl5pPr marL="13287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604B9132-31BF-434C-A3A1-5365EFE649E1}"/>
              </a:ext>
            </a:extLst>
          </p:cNvPr>
          <p:cNvSpPr>
            <a:spLocks noGrp="1" noChangeArrowheads="1"/>
          </p:cNvSpPr>
          <p:nvPr>
            <p:ph type="title"/>
          </p:nvPr>
        </p:nvSpPr>
        <p:spPr bwMode="auto">
          <a:xfrm>
            <a:off x="381000" y="171450"/>
            <a:ext cx="77724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US" altLang="en-US"/>
              <a:t>Click to edit Master title style</a:t>
            </a:r>
          </a:p>
        </p:txBody>
      </p:sp>
      <p:sp>
        <p:nvSpPr>
          <p:cNvPr id="5123" name="Rectangle 3">
            <a:extLst>
              <a:ext uri="{FF2B5EF4-FFF2-40B4-BE49-F238E27FC236}">
                <a16:creationId xmlns:a16="http://schemas.microsoft.com/office/drawing/2014/main" id="{73B0EC6A-CF67-DE49-B158-337ABBA36056}"/>
              </a:ext>
            </a:extLst>
          </p:cNvPr>
          <p:cNvSpPr>
            <a:spLocks noGrp="1" noChangeArrowheads="1"/>
          </p:cNvSpPr>
          <p:nvPr>
            <p:ph type="body" idx="1"/>
          </p:nvPr>
        </p:nvSpPr>
        <p:spPr bwMode="auto">
          <a:xfrm>
            <a:off x="838200" y="1485900"/>
            <a:ext cx="7772400" cy="305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323E39B0-B315-3D44-9425-127A5A238A0A}"/>
              </a:ext>
            </a:extLst>
          </p:cNvPr>
          <p:cNvSpPr>
            <a:spLocks noChangeArrowheads="1"/>
          </p:cNvSpPr>
          <p:nvPr/>
        </p:nvSpPr>
        <p:spPr bwMode="auto">
          <a:xfrm>
            <a:off x="93664" y="4893320"/>
            <a:ext cx="3206208" cy="171748"/>
          </a:xfrm>
          <a:prstGeom prst="rect">
            <a:avLst/>
          </a:prstGeom>
          <a:noFill/>
          <a:ln>
            <a:noFill/>
          </a:ln>
          <a:effectLst/>
        </p:spPr>
        <p:txBody>
          <a:bodyPr wrap="none" lIns="50900" tIns="25004" rIns="50900" bIns="25004" anchor="ctr">
            <a:spAutoFit/>
          </a:bodyPr>
          <a:lstStyle/>
          <a:p>
            <a:pPr defTabSz="514350">
              <a:defRPr/>
            </a:pPr>
            <a:r>
              <a:rPr lang="en-US" altLang="en-US" sz="788">
                <a:solidFill>
                  <a:srgbClr val="005400"/>
                </a:solidFill>
                <a:latin typeface="Book Antiqua" charset="0"/>
                <a:ea typeface=""/>
              </a:rPr>
              <a:t>Database Management Systems, 3ed, R. Ramakrishnan and J. Gehrke</a:t>
            </a:r>
          </a:p>
        </p:txBody>
      </p:sp>
      <p:sp>
        <p:nvSpPr>
          <p:cNvPr id="1029" name="Rectangle 5">
            <a:extLst>
              <a:ext uri="{FF2B5EF4-FFF2-40B4-BE49-F238E27FC236}">
                <a16:creationId xmlns:a16="http://schemas.microsoft.com/office/drawing/2014/main" id="{CA94D0A4-27E1-5B4B-B0DD-3ED780A23810}"/>
              </a:ext>
            </a:extLst>
          </p:cNvPr>
          <p:cNvSpPr>
            <a:spLocks noChangeArrowheads="1"/>
          </p:cNvSpPr>
          <p:nvPr/>
        </p:nvSpPr>
        <p:spPr bwMode="auto">
          <a:xfrm>
            <a:off x="8827303" y="4896237"/>
            <a:ext cx="224622" cy="165913"/>
          </a:xfrm>
          <a:prstGeom prst="rect">
            <a:avLst/>
          </a:prstGeom>
          <a:noFill/>
          <a:ln>
            <a:noFill/>
          </a:ln>
          <a:effectLst/>
        </p:spPr>
        <p:txBody>
          <a:bodyPr wrap="none" lIns="50900" tIns="25004" rIns="50900" bIns="25004" anchor="ctr">
            <a:spAutoFit/>
          </a:bodyPr>
          <a:lstStyle>
            <a:lvl1pPr defTabSz="685800">
              <a:defRPr sz="1600">
                <a:solidFill>
                  <a:schemeClr val="tx1"/>
                </a:solidFill>
                <a:latin typeface="Helvetica" pitchFamily="2" charset="0"/>
                <a:ea typeface="ＭＳ Ｐゴシック" panose="020B0600070205080204" pitchFamily="34" charset="-128"/>
              </a:defRPr>
            </a:lvl1pPr>
            <a:lvl2pPr marL="742950" indent="-285750" defTabSz="685800">
              <a:defRPr sz="1600">
                <a:solidFill>
                  <a:schemeClr val="tx1"/>
                </a:solidFill>
                <a:latin typeface="Helvetica" pitchFamily="2" charset="0"/>
                <a:ea typeface="ＭＳ Ｐゴシック" panose="020B0600070205080204" pitchFamily="34" charset="-128"/>
              </a:defRPr>
            </a:lvl2pPr>
            <a:lvl3pPr marL="1143000" indent="-228600" defTabSz="685800">
              <a:defRPr sz="1600">
                <a:solidFill>
                  <a:schemeClr val="tx1"/>
                </a:solidFill>
                <a:latin typeface="Helvetica" pitchFamily="2" charset="0"/>
                <a:ea typeface="ＭＳ Ｐゴシック" panose="020B0600070205080204" pitchFamily="34" charset="-128"/>
              </a:defRPr>
            </a:lvl3pPr>
            <a:lvl4pPr marL="1600200" indent="-228600" defTabSz="685800">
              <a:defRPr sz="1600">
                <a:solidFill>
                  <a:schemeClr val="tx1"/>
                </a:solidFill>
                <a:latin typeface="Helvetica" pitchFamily="2" charset="0"/>
                <a:ea typeface="ＭＳ Ｐゴシック" panose="020B0600070205080204" pitchFamily="34" charset="-128"/>
              </a:defRPr>
            </a:lvl4pPr>
            <a:lvl5pPr marL="2057400" indent="-228600" defTabSz="685800">
              <a:defRPr sz="1600">
                <a:solidFill>
                  <a:schemeClr val="tx1"/>
                </a:solidFill>
                <a:latin typeface="Helvetica" pitchFamily="2" charset="0"/>
                <a:ea typeface="ＭＳ Ｐゴシック" panose="020B0600070205080204" pitchFamily="34" charset="-128"/>
              </a:defRPr>
            </a:lvl5pPr>
            <a:lvl6pPr marL="25146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algn="r"/>
            <a:fld id="{CE221BF0-44F0-CA4C-91B2-6556A41217E7}" type="slidenum">
              <a:rPr lang="en-US" altLang="en-US" sz="750">
                <a:solidFill>
                  <a:srgbClr val="005400"/>
                </a:solidFill>
                <a:latin typeface="Book Antiqua" panose="02040602050305030304" pitchFamily="18" charset="0"/>
              </a:rPr>
              <a:pPr algn="r"/>
              <a:t>‹#›</a:t>
            </a:fld>
            <a:endParaRPr lang="en-US" altLang="en-US" sz="750">
              <a:solidFill>
                <a:srgbClr val="005400"/>
              </a:solidFill>
              <a:latin typeface="Book Antiqua" panose="02040602050305030304" pitchFamily="18" charset="0"/>
            </a:endParaRPr>
          </a:p>
        </p:txBody>
      </p:sp>
      <p:pic>
        <p:nvPicPr>
          <p:cNvPr id="5126" name="Picture 6">
            <a:extLst>
              <a:ext uri="{FF2B5EF4-FFF2-40B4-BE49-F238E27FC236}">
                <a16:creationId xmlns:a16="http://schemas.microsoft.com/office/drawing/2014/main" id="{C78FC4A6-FC48-A54C-BD28-CF07EFB3E1A6}"/>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0"/>
            <a:ext cx="1485900" cy="778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920690"/>
      </p:ext>
    </p:extLst>
  </p:cSld>
  <p:clrMap bg1="lt1" tx1="dk1" bg2="lt2" tx2="dk2" accent1="accent1" accent2="accent2" accent3="accent3" accent4="accent4" accent5="accent5" accent6="accent6" hlink="hlink" folHlink="folHlink"/>
  <p:sldLayoutIdLst>
    <p:sldLayoutId id="2147493920" r:id="rId1"/>
    <p:sldLayoutId id="2147493921" r:id="rId2"/>
    <p:sldLayoutId id="2147493922" r:id="rId3"/>
    <p:sldLayoutId id="2147493923" r:id="rId4"/>
    <p:sldLayoutId id="2147493924" r:id="rId5"/>
    <p:sldLayoutId id="2147493925" r:id="rId6"/>
    <p:sldLayoutId id="2147493926" r:id="rId7"/>
    <p:sldLayoutId id="2147493927" r:id="rId8"/>
    <p:sldLayoutId id="2147493928" r:id="rId9"/>
    <p:sldLayoutId id="2147493929" r:id="rId10"/>
    <p:sldLayoutId id="2147493930" r:id="rId11"/>
    <p:sldLayoutId id="2147493931" r:id="rId12"/>
  </p:sldLayoutIdLst>
  <p:txStyles>
    <p:titleStyle>
      <a:lvl1pPr algn="l" rtl="0" eaLnBrk="0" fontAlgn="base" hangingPunct="0">
        <a:spcBef>
          <a:spcPct val="0"/>
        </a:spcBef>
        <a:spcAft>
          <a:spcPct val="0"/>
        </a:spcAft>
        <a:defRPr sz="2250" i="1" kern="1200">
          <a:solidFill>
            <a:schemeClr val="tx2"/>
          </a:solidFill>
          <a:latin typeface="+mj-lt"/>
          <a:ea typeface="+mj-ea"/>
          <a:cs typeface="+mj-cs"/>
        </a:defRPr>
      </a:lvl1pPr>
      <a:lvl2pPr algn="l" rtl="0" eaLnBrk="0" fontAlgn="base" hangingPunct="0">
        <a:spcBef>
          <a:spcPct val="0"/>
        </a:spcBef>
        <a:spcAft>
          <a:spcPct val="0"/>
        </a:spcAft>
        <a:defRPr sz="2250" i="1">
          <a:solidFill>
            <a:schemeClr val="tx2"/>
          </a:solidFill>
          <a:latin typeface="Book Antiqua" charset="0"/>
        </a:defRPr>
      </a:lvl2pPr>
      <a:lvl3pPr algn="l" rtl="0" eaLnBrk="0" fontAlgn="base" hangingPunct="0">
        <a:spcBef>
          <a:spcPct val="0"/>
        </a:spcBef>
        <a:spcAft>
          <a:spcPct val="0"/>
        </a:spcAft>
        <a:defRPr sz="2250" i="1">
          <a:solidFill>
            <a:schemeClr val="tx2"/>
          </a:solidFill>
          <a:latin typeface="Book Antiqua" charset="0"/>
        </a:defRPr>
      </a:lvl3pPr>
      <a:lvl4pPr algn="l" rtl="0" eaLnBrk="0" fontAlgn="base" hangingPunct="0">
        <a:spcBef>
          <a:spcPct val="0"/>
        </a:spcBef>
        <a:spcAft>
          <a:spcPct val="0"/>
        </a:spcAft>
        <a:defRPr sz="2250" i="1">
          <a:solidFill>
            <a:schemeClr val="tx2"/>
          </a:solidFill>
          <a:latin typeface="Book Antiqua" charset="0"/>
        </a:defRPr>
      </a:lvl4pPr>
      <a:lvl5pPr algn="l" rtl="0" eaLnBrk="0" fontAlgn="base" hangingPunct="0">
        <a:spcBef>
          <a:spcPct val="0"/>
        </a:spcBef>
        <a:spcAft>
          <a:spcPct val="0"/>
        </a:spcAft>
        <a:defRPr sz="2250" i="1">
          <a:solidFill>
            <a:schemeClr val="tx2"/>
          </a:solidFill>
          <a:latin typeface="Book Antiqua" charset="0"/>
        </a:defRPr>
      </a:lvl5pPr>
      <a:lvl6pPr marL="257175" algn="l" rtl="0" eaLnBrk="0" fontAlgn="base" hangingPunct="0">
        <a:spcBef>
          <a:spcPct val="0"/>
        </a:spcBef>
        <a:spcAft>
          <a:spcPct val="0"/>
        </a:spcAft>
        <a:defRPr sz="2250" i="1">
          <a:solidFill>
            <a:schemeClr val="tx2"/>
          </a:solidFill>
          <a:latin typeface="Book Antiqua" charset="0"/>
        </a:defRPr>
      </a:lvl6pPr>
      <a:lvl7pPr marL="514350" algn="l" rtl="0" eaLnBrk="0" fontAlgn="base" hangingPunct="0">
        <a:spcBef>
          <a:spcPct val="0"/>
        </a:spcBef>
        <a:spcAft>
          <a:spcPct val="0"/>
        </a:spcAft>
        <a:defRPr sz="2250" i="1">
          <a:solidFill>
            <a:schemeClr val="tx2"/>
          </a:solidFill>
          <a:latin typeface="Book Antiqua" charset="0"/>
        </a:defRPr>
      </a:lvl7pPr>
      <a:lvl8pPr marL="771525" algn="l" rtl="0" eaLnBrk="0" fontAlgn="base" hangingPunct="0">
        <a:spcBef>
          <a:spcPct val="0"/>
        </a:spcBef>
        <a:spcAft>
          <a:spcPct val="0"/>
        </a:spcAft>
        <a:defRPr sz="2250" i="1">
          <a:solidFill>
            <a:schemeClr val="tx2"/>
          </a:solidFill>
          <a:latin typeface="Book Antiqua" charset="0"/>
        </a:defRPr>
      </a:lvl8pPr>
      <a:lvl9pPr marL="1028700" algn="l" rtl="0" eaLnBrk="0" fontAlgn="base" hangingPunct="0">
        <a:spcBef>
          <a:spcPct val="0"/>
        </a:spcBef>
        <a:spcAft>
          <a:spcPct val="0"/>
        </a:spcAft>
        <a:defRPr sz="2250" i="1">
          <a:solidFill>
            <a:schemeClr val="tx2"/>
          </a:solidFill>
          <a:latin typeface="Book Antiqua" charset="0"/>
        </a:defRPr>
      </a:lvl9pPr>
    </p:titleStyle>
    <p:bodyStyle>
      <a:lvl1pPr marL="192881" indent="-192881" algn="l" rtl="0" eaLnBrk="0" fontAlgn="base" hangingPunct="0">
        <a:spcBef>
          <a:spcPct val="20000"/>
        </a:spcBef>
        <a:spcAft>
          <a:spcPct val="0"/>
        </a:spcAft>
        <a:buClr>
          <a:schemeClr val="tx1"/>
        </a:buClr>
        <a:buSzPct val="75000"/>
        <a:buFont typeface="Wingdings" pitchFamily="2" charset="2"/>
        <a:buChar char="v"/>
        <a:defRPr sz="1575" kern="1200">
          <a:solidFill>
            <a:schemeClr val="tx1"/>
          </a:solidFill>
          <a:latin typeface="+mn-lt"/>
          <a:ea typeface="+mn-ea"/>
          <a:cs typeface="+mn-cs"/>
        </a:defRPr>
      </a:lvl1pPr>
      <a:lvl2pPr marL="417910" indent="-160735" algn="l" rtl="0" eaLnBrk="0" fontAlgn="base" hangingPunct="0">
        <a:spcBef>
          <a:spcPct val="20000"/>
        </a:spcBef>
        <a:spcAft>
          <a:spcPct val="0"/>
        </a:spcAft>
        <a:buClr>
          <a:schemeClr val="tx1"/>
        </a:buClr>
        <a:buFont typeface="Wingdings" pitchFamily="2" charset="2"/>
        <a:buChar char="§"/>
        <a:defRPr kern="1200">
          <a:solidFill>
            <a:schemeClr val="tx1"/>
          </a:solidFill>
          <a:latin typeface="+mn-lt"/>
          <a:ea typeface="+mn-ea"/>
          <a:cs typeface="+mn-cs"/>
        </a:defRPr>
      </a:lvl2pPr>
      <a:lvl3pPr marL="642938" indent="-128588" algn="l" rtl="0" eaLnBrk="0" fontAlgn="base" hangingPunct="0">
        <a:spcBef>
          <a:spcPct val="20000"/>
        </a:spcBef>
        <a:spcAft>
          <a:spcPct val="0"/>
        </a:spcAft>
        <a:buClr>
          <a:schemeClr val="tx1"/>
        </a:buClr>
        <a:buChar char="•"/>
        <a:defRPr kern="1200">
          <a:solidFill>
            <a:schemeClr val="tx1"/>
          </a:solidFill>
          <a:latin typeface="+mn-lt"/>
          <a:ea typeface="+mn-ea"/>
          <a:cs typeface="+mn-cs"/>
        </a:defRPr>
      </a:lvl3pPr>
      <a:lvl4pPr marL="900113" indent="-128588" algn="l" rtl="0" eaLnBrk="0" fontAlgn="base" hangingPunct="0">
        <a:spcBef>
          <a:spcPct val="20000"/>
        </a:spcBef>
        <a:spcAft>
          <a:spcPct val="0"/>
        </a:spcAft>
        <a:buClr>
          <a:schemeClr val="tx1"/>
        </a:buClr>
        <a:buChar char="•"/>
        <a:defRPr kern="1200">
          <a:solidFill>
            <a:schemeClr val="tx1"/>
          </a:solidFill>
          <a:latin typeface="+mn-lt"/>
          <a:ea typeface="+mn-ea"/>
          <a:cs typeface="+mn-cs"/>
        </a:defRPr>
      </a:lvl4pPr>
      <a:lvl5pPr marL="1157288" indent="-128588" algn="l" rtl="0" eaLnBrk="0" fontAlgn="base" hangingPunct="0">
        <a:spcBef>
          <a:spcPct val="20000"/>
        </a:spcBef>
        <a:spcAft>
          <a:spcPct val="0"/>
        </a:spcAft>
        <a:buClr>
          <a:schemeClr val="tx1"/>
        </a:buClr>
        <a:buChar char="•"/>
        <a:defRPr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dirty="0">
                <a:solidFill>
                  <a:schemeClr val="bg1"/>
                </a:solidFill>
              </a:rPr>
              <a:t>Lecture 11: Normalization, Transactions</a:t>
            </a:r>
          </a:p>
          <a:p>
            <a:pPr marL="0" marR="0" indent="0" algn="l" defTabSz="457200" rtl="0" eaLnBrk="1" fontAlgn="base" latinLnBrk="0" hangingPunct="1">
              <a:lnSpc>
                <a:spcPct val="100000"/>
              </a:lnSpc>
              <a:spcBef>
                <a:spcPct val="0"/>
              </a:spcBef>
              <a:spcAft>
                <a:spcPct val="0"/>
              </a:spcAft>
              <a:buClrTx/>
              <a:buSzTx/>
              <a:buFontTx/>
              <a:buNone/>
              <a:tabLst/>
              <a:defRPr/>
            </a:pP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632505167"/>
      </p:ext>
    </p:extLst>
  </p:cSld>
  <p:clrMap bg1="lt1" tx1="dk1" bg2="lt2" tx2="dk2" accent1="accent1" accent2="accent2" accent3="accent3" accent4="accent4" accent5="accent5" accent6="accent6" hlink="hlink" folHlink="folHlink"/>
  <p:sldLayoutIdLst>
    <p:sldLayoutId id="2147493933" r:id="rId1"/>
    <p:sldLayoutId id="2147493934" r:id="rId2"/>
    <p:sldLayoutId id="2147493935" r:id="rId3"/>
    <p:sldLayoutId id="2147493936" r:id="rId4"/>
    <p:sldLayoutId id="2147493937" r:id="rId5"/>
    <p:sldLayoutId id="2147493938" r:id="rId6"/>
    <p:sldLayoutId id="2147493939" r:id="rId7"/>
    <p:sldLayoutId id="2147493940" r:id="rId8"/>
    <p:sldLayoutId id="2147493941" r:id="rId9"/>
    <p:sldLayoutId id="2147493942" r:id="rId10"/>
    <p:sldLayoutId id="2147493943" r:id="rId11"/>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(S23): </a:t>
            </a:r>
            <a:r>
              <a:rPr lang="en-US" altLang="en-US" sz="900" i="1" dirty="0">
                <a:solidFill>
                  <a:schemeClr val="bg1"/>
                </a:solidFill>
              </a:rPr>
              <a:t>Lecture 12: Transactions, Normalization, Scalability, REST, Big Data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2318862921"/>
      </p:ext>
    </p:extLst>
  </p:cSld>
  <p:clrMap bg1="lt1" tx1="dk1" bg2="lt2" tx2="dk2" accent1="accent1" accent2="accent2" accent3="accent3" accent4="accent4" accent5="accent5" accent6="accent6" hlink="hlink" folHlink="folHlink"/>
  <p:sldLayoutIdLst>
    <p:sldLayoutId id="2147493945" r:id="rId1"/>
    <p:sldLayoutId id="2147493946" r:id="rId2"/>
    <p:sldLayoutId id="2147493947" r:id="rId3"/>
    <p:sldLayoutId id="2147493948" r:id="rId4"/>
    <p:sldLayoutId id="2147493949" r:id="rId5"/>
    <p:sldLayoutId id="2147493950" r:id="rId6"/>
    <p:sldLayoutId id="2147493951" r:id="rId7"/>
    <p:sldLayoutId id="2147493952" r:id="rId8"/>
    <p:sldLayoutId id="2147493953" r:id="rId9"/>
    <p:sldLayoutId id="2147493954" r:id="rId10"/>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650876" y="820342"/>
            <a:ext cx="782478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pPr>
              <a:defRPr/>
            </a:pPr>
            <a:fld id="{43251494-9320-46DB-9561-B10814EE66F9}" type="slidenum">
              <a:rPr lang="en-US" altLang="en-US" smtClean="0"/>
              <a:pPr>
                <a:defRPr/>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11.</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94A5DBF8-AE74-4D26-9D0D-4F4706989ED8}"/>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8332946"/>
      </p:ext>
    </p:extLst>
  </p:cSld>
  <p:clrMap bg1="lt1" tx1="dk1" bg2="lt2" tx2="dk2" accent1="accent1" accent2="accent2" accent3="accent3" accent4="accent4" accent5="accent5" accent6="accent6" hlink="hlink" folHlink="folHlink"/>
  <p:sldLayoutIdLst>
    <p:sldLayoutId id="2147493956" r:id="rId1"/>
    <p:sldLayoutId id="2147493957" r:id="rId2"/>
    <p:sldLayoutId id="2147493958" r:id="rId3"/>
    <p:sldLayoutId id="2147493959" r:id="rId4"/>
    <p:sldLayoutId id="2147493960" r:id="rId5"/>
    <p:sldLayoutId id="2147493961" r:id="rId6"/>
    <p:sldLayoutId id="2147493962" r:id="rId7"/>
    <p:sldLayoutId id="2147493963" r:id="rId8"/>
    <p:sldLayoutId id="2147493964" r:id="rId9"/>
    <p:sldLayoutId id="2147493965" r:id="rId10"/>
    <p:sldLayoutId id="2147493966" r:id="rId11"/>
    <p:sldLayoutId id="2147493967" r:id="rId12"/>
    <p:sldLayoutId id="2147493968" r:id="rId13"/>
    <p:sldLayoutId id="2147493969" r:id="rId14"/>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(F20): </a:t>
            </a:r>
            <a:r>
              <a:rPr lang="en-US" altLang="en-US" sz="1050" i="1" dirty="0">
                <a:solidFill>
                  <a:schemeClr val="bg1"/>
                </a:solidFill>
              </a:rPr>
              <a:t>Lecture 12 – Big Data and Analytics</a:t>
            </a:r>
            <a:br>
              <a:rPr lang="en-US" altLang="en-US" sz="1050" i="1" baseline="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892843736"/>
      </p:ext>
    </p:extLst>
  </p:cSld>
  <p:clrMap bg1="lt1" tx1="dk1" bg2="lt2" tx2="dk2" accent1="accent1" accent2="accent2" accent3="accent3" accent4="accent4" accent5="accent5" accent6="accent6" hlink="hlink" folHlink="folHlink"/>
  <p:sldLayoutIdLst>
    <p:sldLayoutId id="2147493971" r:id="rId1"/>
    <p:sldLayoutId id="2147493972" r:id="rId2"/>
    <p:sldLayoutId id="2147493973" r:id="rId3"/>
    <p:sldLayoutId id="2147493974" r:id="rId4"/>
    <p:sldLayoutId id="2147493975" r:id="rId5"/>
    <p:sldLayoutId id="2147493976" r:id="rId6"/>
    <p:sldLayoutId id="2147493977" r:id="rId7"/>
    <p:sldLayoutId id="2147493978" r:id="rId8"/>
    <p:sldLayoutId id="2147493979" r:id="rId9"/>
    <p:sldLayoutId id="2147493980" r:id="rId10"/>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10.</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8" descr="Cover-6Ed">
            <a:extLst>
              <a:ext uri="{FF2B5EF4-FFF2-40B4-BE49-F238E27FC236}">
                <a16:creationId xmlns:a16="http://schemas.microsoft.com/office/drawing/2014/main" id="{50EA20A4-E349-4502-9306-52BDD2ADAD03}"/>
              </a:ext>
            </a:extLst>
          </p:cNvPr>
          <p:cNvPicPr>
            <a:picLocks noChangeAspect="1" noChangeArrowheads="1"/>
          </p:cNvPicPr>
          <p:nvPr userDrawn="1"/>
        </p:nvPicPr>
        <p:blipFill>
          <a:blip r:embed="rId16"/>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4302356"/>
      </p:ext>
    </p:extLst>
  </p:cSld>
  <p:clrMap bg1="lt1" tx1="dk1" bg2="lt2" tx2="dk2" accent1="accent1" accent2="accent2" accent3="accent3" accent4="accent4" accent5="accent5" accent6="accent6" hlink="hlink" folHlink="folHlink"/>
  <p:sldLayoutIdLst>
    <p:sldLayoutId id="2147493982" r:id="rId1"/>
    <p:sldLayoutId id="2147493983" r:id="rId2"/>
    <p:sldLayoutId id="2147493984" r:id="rId3"/>
    <p:sldLayoutId id="2147493985" r:id="rId4"/>
    <p:sldLayoutId id="2147493986" r:id="rId5"/>
    <p:sldLayoutId id="2147493987" r:id="rId6"/>
    <p:sldLayoutId id="2147493988" r:id="rId7"/>
    <p:sldLayoutId id="2147493989" r:id="rId8"/>
    <p:sldLayoutId id="2147493990" r:id="rId9"/>
    <p:sldLayoutId id="2147493991" r:id="rId10"/>
    <p:sldLayoutId id="2147493992" r:id="rId11"/>
    <p:sldLayoutId id="2147493993" r:id="rId12"/>
    <p:sldLayoutId id="2147493994" r:id="rId13"/>
    <p:sldLayoutId id="2147493995" r:id="rId14"/>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dirty="0">
                <a:solidFill>
                  <a:schemeClr val="bg1"/>
                </a:solidFill>
              </a:rPr>
              <a:t>Lecture 12 – Isolation, CAP, Big Data</a:t>
            </a:r>
          </a:p>
          <a:p>
            <a:pPr marL="0" marR="0" indent="0" algn="l" defTabSz="457200" rtl="0" eaLnBrk="1" fontAlgn="base" latinLnBrk="0" hangingPunct="1">
              <a:lnSpc>
                <a:spcPct val="100000"/>
              </a:lnSpc>
              <a:spcBef>
                <a:spcPct val="0"/>
              </a:spcBef>
              <a:spcAft>
                <a:spcPct val="0"/>
              </a:spcAft>
              <a:buClrTx/>
              <a:buSzTx/>
              <a:buFontTx/>
              <a:buNone/>
              <a:tabLst/>
              <a:defRPr/>
            </a:pP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3869009329"/>
      </p:ext>
    </p:extLst>
  </p:cSld>
  <p:clrMap bg1="lt1" tx1="dk1" bg2="lt2" tx2="dk2" accent1="accent1" accent2="accent2" accent3="accent3" accent4="accent4" accent5="accent5" accent6="accent6" hlink="hlink" folHlink="folHlink"/>
  <p:sldLayoutIdLst>
    <p:sldLayoutId id="2147493997" r:id="rId1"/>
    <p:sldLayoutId id="2147493998" r:id="rId2"/>
    <p:sldLayoutId id="2147493999" r:id="rId3"/>
    <p:sldLayoutId id="2147494000" r:id="rId4"/>
    <p:sldLayoutId id="2147494001" r:id="rId5"/>
    <p:sldLayoutId id="2147494002" r:id="rId6"/>
    <p:sldLayoutId id="2147494003" r:id="rId7"/>
    <p:sldLayoutId id="2147494004" r:id="rId8"/>
    <p:sldLayoutId id="2147494005" r:id="rId9"/>
    <p:sldLayoutId id="2147494006" r:id="rId10"/>
    <p:sldLayoutId id="2147494007" r:id="rId11"/>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png"/><Relationship Id="rId1" Type="http://schemas.openxmlformats.org/officeDocument/2006/relationships/slideLayout" Target="../slideLayouts/slideLayout4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1.emf"/></Relationships>
</file>

<file path=ppt/slides/_rels/slide3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1.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44.xml"/></Relationships>
</file>

<file path=ppt/slides/_rels/slide42.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5" Type="http://schemas.openxmlformats.org/officeDocument/2006/relationships/image" Target="../media/image27.tiff"/><Relationship Id="rId4" Type="http://schemas.openxmlformats.org/officeDocument/2006/relationships/image" Target="../media/image26.png"/></Relationships>
</file>

<file path=ppt/slides/_rels/slide4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2.xml"/><Relationship Id="rId1" Type="http://schemas.openxmlformats.org/officeDocument/2006/relationships/slideLayout" Target="../slideLayouts/slideLayout75.xml"/><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1.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4.xml"/><Relationship Id="rId5" Type="http://schemas.openxmlformats.org/officeDocument/2006/relationships/image" Target="../media/image35.tiff"/><Relationship Id="rId4" Type="http://schemas.openxmlformats.org/officeDocument/2006/relationships/image" Target="../media/image3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3.xml"/><Relationship Id="rId1" Type="http://schemas.openxmlformats.org/officeDocument/2006/relationships/slideLayout" Target="../slideLayouts/slideLayout92.xml"/><Relationship Id="rId4" Type="http://schemas.openxmlformats.org/officeDocument/2006/relationships/image" Target="../media/image1.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5.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55.xml"/><Relationship Id="rId4" Type="http://schemas.openxmlformats.org/officeDocument/2006/relationships/image" Target="../media/image42.svg"/></Relationships>
</file>

<file path=ppt/slides/_rels/slide6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46.xml"/><Relationship Id="rId1" Type="http://schemas.openxmlformats.org/officeDocument/2006/relationships/slideLayout" Target="../slideLayouts/slideLayout55.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55.xml"/><Relationship Id="rId4" Type="http://schemas.openxmlformats.org/officeDocument/2006/relationships/image" Target="../media/image45.sv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5.xml"/></Relationships>
</file>

<file path=ppt/slides/_rels/slide6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55.xml"/><Relationship Id="rId5" Type="http://schemas.openxmlformats.org/officeDocument/2006/relationships/image" Target="../media/image48.png"/><Relationship Id="rId4" Type="http://schemas.openxmlformats.org/officeDocument/2006/relationships/image" Target="../media/image47.svg"/></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5.xml"/></Relationships>
</file>

<file path=ppt/slides/_rels/slide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5.xml"/></Relationships>
</file>

<file path=ppt/slides/_rels/slide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5.xml"/></Relationships>
</file>

<file path=ppt/slides/_rels/slide7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5.xml"/></Relationships>
</file>

<file path=ppt/slides/_rels/slide7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5.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0.xml"/><Relationship Id="rId1" Type="http://schemas.openxmlformats.org/officeDocument/2006/relationships/slideLayout" Target="../slideLayouts/slideLayout55.xml"/><Relationship Id="rId4" Type="http://schemas.openxmlformats.org/officeDocument/2006/relationships/image" Target="../media/image56.svg"/></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55.xml"/><Relationship Id="rId4" Type="http://schemas.openxmlformats.org/officeDocument/2006/relationships/image" Target="../media/image58.svg"/></Relationships>
</file>

<file path=ppt/slides/_rels/slide7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2.xml"/><Relationship Id="rId1" Type="http://schemas.openxmlformats.org/officeDocument/2006/relationships/slideLayout" Target="../slideLayouts/slideLayout52.xml"/><Relationship Id="rId4" Type="http://schemas.openxmlformats.org/officeDocument/2006/relationships/image" Target="../media/image1.emf"/></Relationships>
</file>

<file path=ppt/slides/_rels/slide76.xml.rels><?xml version="1.0" encoding="UTF-8" standalone="yes"?>
<Relationships xmlns="http://schemas.openxmlformats.org/package/2006/relationships"><Relationship Id="rId2" Type="http://schemas.openxmlformats.org/officeDocument/2006/relationships/image" Target="../media/image59.tiff"/><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0.xml.rels><?xml version="1.0" encoding="UTF-8" standalone="yes"?>
<Relationships xmlns="http://schemas.openxmlformats.org/package/2006/relationships"><Relationship Id="rId2" Type="http://schemas.openxmlformats.org/officeDocument/2006/relationships/image" Target="../media/image61.tiff"/><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3.xml"/><Relationship Id="rId1" Type="http://schemas.openxmlformats.org/officeDocument/2006/relationships/slideLayout" Target="../slideLayouts/slideLayout52.xml"/><Relationship Id="rId4" Type="http://schemas.openxmlformats.org/officeDocument/2006/relationships/image" Target="../media/image1.emf"/></Relationships>
</file>

<file path=ppt/slides/_rels/slide8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notesSlide" Target="../notesSlides/notesSlide8.xml"/><Relationship Id="rId1" Type="http://schemas.openxmlformats.org/officeDocument/2006/relationships/slideLayout" Target="../slideLayouts/slideLayout32.xml"/><Relationship Id="rId6" Type="http://schemas.openxmlformats.org/officeDocument/2006/relationships/image" Target="../media/image10.emf"/><Relationship Id="rId5" Type="http://schemas.openxmlformats.org/officeDocument/2006/relationships/oleObject" Target="../embeddings/oleObject2.bin"/><Relationship Id="rId10" Type="http://schemas.openxmlformats.org/officeDocument/2006/relationships/image" Target="../media/image12.emf"/><Relationship Id="rId4" Type="http://schemas.openxmlformats.org/officeDocument/2006/relationships/image" Target="../media/image9.emf"/><Relationship Id="rId9" Type="http://schemas.openxmlformats.org/officeDocument/2006/relationships/oleObject" Target="../embeddings/oleObject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5978"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9050"/>
            <a:ext cx="9144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Fall 2023</a:t>
            </a:r>
            <a:br>
              <a:rPr lang="en-US" altLang="en-US" sz="2800" i="1" dirty="0"/>
            </a:br>
            <a:r>
              <a:rPr lang="en-US" altLang="en-US" sz="2400" i="1" dirty="0"/>
              <a:t>Lecture 12: Module IV</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2023</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4">
            <a:extLst>
              <a:ext uri="{FF2B5EF4-FFF2-40B4-BE49-F238E27FC236}">
                <a16:creationId xmlns:a16="http://schemas.microsoft.com/office/drawing/2014/main" id="{041134E8-F947-E74B-BC3D-2BB3AC5F7615}"/>
              </a:ext>
            </a:extLst>
          </p:cNvPr>
          <p:cNvSpPr>
            <a:spLocks noGrp="1" noChangeArrowheads="1"/>
          </p:cNvSpPr>
          <p:nvPr>
            <p:ph type="title"/>
          </p:nvPr>
        </p:nvSpPr>
        <p:spPr/>
        <p:txBody>
          <a:bodyPr/>
          <a:lstStyle/>
          <a:p>
            <a:r>
              <a:rPr lang="en-US" altLang="en-US"/>
              <a:t>Functional Dependencies (FDs)</a:t>
            </a:r>
          </a:p>
        </p:txBody>
      </p:sp>
      <p:pic>
        <p:nvPicPr>
          <p:cNvPr id="3" name="Picture 2">
            <a:extLst>
              <a:ext uri="{FF2B5EF4-FFF2-40B4-BE49-F238E27FC236}">
                <a16:creationId xmlns:a16="http://schemas.microsoft.com/office/drawing/2014/main" id="{C2964E43-7449-134A-83B3-0957EEB594C9}"/>
              </a:ext>
            </a:extLst>
          </p:cNvPr>
          <p:cNvPicPr>
            <a:picLocks noChangeAspect="1"/>
          </p:cNvPicPr>
          <p:nvPr/>
        </p:nvPicPr>
        <p:blipFill>
          <a:blip r:embed="rId3"/>
          <a:stretch>
            <a:fillRect/>
          </a:stretch>
        </p:blipFill>
        <p:spPr>
          <a:xfrm>
            <a:off x="914400" y="974590"/>
            <a:ext cx="7543800" cy="3923916"/>
          </a:xfrm>
          <a:prstGeom prst="rect">
            <a:avLst/>
          </a:prstGeom>
        </p:spPr>
      </p:pic>
    </p:spTree>
    <p:extLst>
      <p:ext uri="{BB962C8B-B14F-4D97-AF65-F5344CB8AC3E}">
        <p14:creationId xmlns:p14="http://schemas.microsoft.com/office/powerpoint/2010/main" val="200542928"/>
      </p:ext>
    </p:extLst>
  </p:cSld>
  <p:clrMapOvr>
    <a:masterClrMapping/>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A886E7BF-3019-404B-A3A0-62401C9B1E28}"/>
              </a:ext>
            </a:extLst>
          </p:cNvPr>
          <p:cNvSpPr>
            <a:spLocks noChangeArrowheads="1"/>
          </p:cNvSpPr>
          <p:nvPr/>
        </p:nvSpPr>
        <p:spPr bwMode="auto">
          <a:xfrm>
            <a:off x="1985962" y="3793331"/>
            <a:ext cx="1071563"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a:ln>
                <a:noFill/>
              </a:ln>
              <a:solidFill>
                <a:srgbClr val="005400"/>
              </a:solidFill>
              <a:effectLst/>
              <a:uLnTx/>
              <a:uFillTx/>
              <a:latin typeface="Helvetica" pitchFamily="2" charset="0"/>
              <a:ea typeface="ＭＳ Ｐゴシック" panose="020B0600070205080204" pitchFamily="34" charset="-128"/>
              <a:cs typeface="+mn-cs"/>
            </a:endParaRPr>
          </a:p>
        </p:txBody>
      </p:sp>
      <p:sp>
        <p:nvSpPr>
          <p:cNvPr id="25602" name="Rectangle 3">
            <a:extLst>
              <a:ext uri="{FF2B5EF4-FFF2-40B4-BE49-F238E27FC236}">
                <a16:creationId xmlns:a16="http://schemas.microsoft.com/office/drawing/2014/main" id="{8230343C-1645-B046-9A6D-BDA289CD8BD6}"/>
              </a:ext>
            </a:extLst>
          </p:cNvPr>
          <p:cNvSpPr>
            <a:spLocks noChangeArrowheads="1"/>
          </p:cNvSpPr>
          <p:nvPr/>
        </p:nvSpPr>
        <p:spPr bwMode="auto">
          <a:xfrm>
            <a:off x="3357563" y="3793331"/>
            <a:ext cx="16287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Helvetica" pitchFamily="2" charset="0"/>
                <a:ea typeface="ＭＳ Ｐゴシック" panose="020B0600070205080204" pitchFamily="34" charset="-128"/>
              </a:defRPr>
            </a:lvl1pPr>
            <a:lvl2pPr marL="742950" indent="-285750">
              <a:defRPr sz="1600">
                <a:solidFill>
                  <a:schemeClr val="tx1"/>
                </a:solidFill>
                <a:latin typeface="Helvetica" pitchFamily="2" charset="0"/>
                <a:ea typeface="ＭＳ Ｐゴシック" panose="020B0600070205080204" pitchFamily="34" charset="-128"/>
              </a:defRPr>
            </a:lvl2pPr>
            <a:lvl3pPr marL="1143000" indent="-228600">
              <a:defRPr sz="1600">
                <a:solidFill>
                  <a:schemeClr val="tx1"/>
                </a:solidFill>
                <a:latin typeface="Helvetica" pitchFamily="2" charset="0"/>
                <a:ea typeface="ＭＳ Ｐゴシック" panose="020B0600070205080204" pitchFamily="34" charset="-128"/>
              </a:defRPr>
            </a:lvl3pPr>
            <a:lvl4pPr marL="1600200" indent="-228600">
              <a:defRPr sz="1600">
                <a:solidFill>
                  <a:schemeClr val="tx1"/>
                </a:solidFill>
                <a:latin typeface="Helvetica" pitchFamily="2" charset="0"/>
                <a:ea typeface="ＭＳ Ｐゴシック" panose="020B0600070205080204" pitchFamily="34" charset="-128"/>
              </a:defRPr>
            </a:lvl4pPr>
            <a:lvl5pPr marL="2057400" indent="-228600">
              <a:defRPr sz="16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a:ln>
                <a:noFill/>
              </a:ln>
              <a:solidFill>
                <a:srgbClr val="005400"/>
              </a:solidFill>
              <a:effectLst/>
              <a:uLnTx/>
              <a:uFillTx/>
              <a:latin typeface="Helvetica" pitchFamily="2" charset="0"/>
              <a:ea typeface="ＭＳ Ｐゴシック" panose="020B0600070205080204" pitchFamily="34" charset="-128"/>
              <a:cs typeface="+mn-cs"/>
            </a:endParaRPr>
          </a:p>
        </p:txBody>
      </p:sp>
      <p:sp>
        <p:nvSpPr>
          <p:cNvPr id="25603" name="Rectangle 4">
            <a:extLst>
              <a:ext uri="{FF2B5EF4-FFF2-40B4-BE49-F238E27FC236}">
                <a16:creationId xmlns:a16="http://schemas.microsoft.com/office/drawing/2014/main" id="{B6961CF8-DECF-FE44-9507-208669FC35F1}"/>
              </a:ext>
            </a:extLst>
          </p:cNvPr>
          <p:cNvSpPr>
            <a:spLocks noGrp="1" noChangeArrowheads="1"/>
          </p:cNvSpPr>
          <p:nvPr>
            <p:ph type="title"/>
          </p:nvPr>
        </p:nvSpPr>
        <p:spPr>
          <a:xfrm>
            <a:off x="859277" y="136922"/>
            <a:ext cx="5457825" cy="621506"/>
          </a:xfrm>
        </p:spPr>
        <p:txBody>
          <a:bodyPr/>
          <a:lstStyle/>
          <a:p>
            <a:r>
              <a:rPr lang="en-US" altLang="en-US" dirty="0"/>
              <a:t>Example:  Constraints on Entity Set</a:t>
            </a:r>
          </a:p>
        </p:txBody>
      </p:sp>
      <p:pic>
        <p:nvPicPr>
          <p:cNvPr id="3" name="Picture 2">
            <a:extLst>
              <a:ext uri="{FF2B5EF4-FFF2-40B4-BE49-F238E27FC236}">
                <a16:creationId xmlns:a16="http://schemas.microsoft.com/office/drawing/2014/main" id="{F998DADD-3782-4C44-982F-9BE599B671A4}"/>
              </a:ext>
            </a:extLst>
          </p:cNvPr>
          <p:cNvPicPr>
            <a:picLocks noChangeAspect="1"/>
          </p:cNvPicPr>
          <p:nvPr/>
        </p:nvPicPr>
        <p:blipFill>
          <a:blip r:embed="rId3"/>
          <a:stretch>
            <a:fillRect/>
          </a:stretch>
        </p:blipFill>
        <p:spPr>
          <a:xfrm>
            <a:off x="533400" y="971550"/>
            <a:ext cx="8284723" cy="3497203"/>
          </a:xfrm>
          <a:prstGeom prst="rect">
            <a:avLst/>
          </a:prstGeom>
        </p:spPr>
      </p:pic>
    </p:spTree>
    <p:extLst>
      <p:ext uri="{BB962C8B-B14F-4D97-AF65-F5344CB8AC3E}">
        <p14:creationId xmlns:p14="http://schemas.microsoft.com/office/powerpoint/2010/main" val="3297319629"/>
      </p:ext>
    </p:extLst>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F20DF4-5DA5-ED41-84BF-14D7753639AF}"/>
              </a:ext>
            </a:extLst>
          </p:cNvPr>
          <p:cNvSpPr>
            <a:spLocks noGrp="1"/>
          </p:cNvSpPr>
          <p:nvPr>
            <p:ph idx="1"/>
          </p:nvPr>
        </p:nvSpPr>
        <p:spPr/>
        <p:txBody>
          <a:bodyPr/>
          <a:lstStyle/>
          <a:p>
            <a:r>
              <a:rPr lang="en-US" dirty="0"/>
              <a:t>(</a:t>
            </a:r>
            <a:r>
              <a:rPr lang="en-US" dirty="0" err="1"/>
              <a:t>uni</a:t>
            </a:r>
            <a:r>
              <a:rPr lang="en-US" dirty="0"/>
              <a:t>, email, </a:t>
            </a:r>
            <a:r>
              <a:rPr lang="en-US" dirty="0" err="1"/>
              <a:t>last_name</a:t>
            </a:r>
            <a:r>
              <a:rPr lang="en-US" dirty="0"/>
              <a:t>, </a:t>
            </a:r>
            <a:r>
              <a:rPr lang="en-US" dirty="0" err="1"/>
              <a:t>first_name</a:t>
            </a:r>
            <a:r>
              <a:rPr lang="en-US" dirty="0"/>
              <a:t>)</a:t>
            </a:r>
            <a:br>
              <a:rPr lang="en-US" dirty="0"/>
            </a:br>
            <a:r>
              <a:rPr lang="en-US" dirty="0" err="1"/>
              <a:t>uni</a:t>
            </a:r>
            <a:r>
              <a:rPr lang="en-US" dirty="0"/>
              <a:t> and email are candidate (not NULL, unique)</a:t>
            </a:r>
          </a:p>
          <a:p>
            <a:pPr lvl="1"/>
            <a:r>
              <a:rPr lang="en-US" dirty="0"/>
              <a:t>Uni </a:t>
            </a:r>
            <a:r>
              <a:rPr lang="en-US" dirty="0">
                <a:sym typeface="Wingdings" pitchFamily="2" charset="2"/>
              </a:rPr>
              <a:t> email</a:t>
            </a:r>
          </a:p>
          <a:p>
            <a:pPr lvl="1"/>
            <a:r>
              <a:rPr lang="en-US" dirty="0">
                <a:sym typeface="Wingdings" pitchFamily="2" charset="2"/>
              </a:rPr>
              <a:t>Email  (</a:t>
            </a:r>
            <a:r>
              <a:rPr lang="en-US" dirty="0" err="1">
                <a:sym typeface="Wingdings" pitchFamily="2" charset="2"/>
              </a:rPr>
              <a:t>last_name</a:t>
            </a:r>
            <a:r>
              <a:rPr lang="en-US" dirty="0">
                <a:sym typeface="Wingdings" pitchFamily="2" charset="2"/>
              </a:rPr>
              <a:t>, </a:t>
            </a:r>
            <a:r>
              <a:rPr lang="en-US" dirty="0" err="1">
                <a:sym typeface="Wingdings" pitchFamily="2" charset="2"/>
              </a:rPr>
              <a:t>first_name</a:t>
            </a:r>
            <a:r>
              <a:rPr lang="en-US" dirty="0">
                <a:sym typeface="Wingdings" pitchFamily="2" charset="2"/>
              </a:rPr>
              <a:t>)</a:t>
            </a:r>
          </a:p>
          <a:p>
            <a:pPr lvl="1"/>
            <a:r>
              <a:rPr lang="en-US" dirty="0">
                <a:sym typeface="Wingdings" pitchFamily="2" charset="2"/>
              </a:rPr>
              <a:t> Uni  (</a:t>
            </a:r>
            <a:r>
              <a:rPr lang="en-US" dirty="0" err="1">
                <a:sym typeface="Wingdings" pitchFamily="2" charset="2"/>
              </a:rPr>
              <a:t>last_name</a:t>
            </a:r>
            <a:r>
              <a:rPr lang="en-US" dirty="0">
                <a:sym typeface="Wingdings" pitchFamily="2" charset="2"/>
              </a:rPr>
              <a:t>, </a:t>
            </a:r>
            <a:r>
              <a:rPr lang="en-US" dirty="0" err="1">
                <a:sym typeface="Wingdings" pitchFamily="2" charset="2"/>
              </a:rPr>
              <a:t>first_name</a:t>
            </a:r>
            <a:r>
              <a:rPr lang="en-US" dirty="0">
                <a:sym typeface="Wingdings" pitchFamily="2" charset="2"/>
              </a:rPr>
              <a:t>)</a:t>
            </a:r>
          </a:p>
          <a:p>
            <a:r>
              <a:rPr lang="en-US" dirty="0"/>
              <a:t>Person:(</a:t>
            </a:r>
            <a:r>
              <a:rPr lang="en-US" dirty="0" err="1"/>
              <a:t>uni</a:t>
            </a:r>
            <a:r>
              <a:rPr lang="en-US" dirty="0"/>
              <a:t>, email, </a:t>
            </a:r>
            <a:r>
              <a:rPr lang="en-US" dirty="0" err="1"/>
              <a:t>last_name</a:t>
            </a:r>
            <a:r>
              <a:rPr lang="en-US" dirty="0"/>
              <a:t>, </a:t>
            </a:r>
            <a:r>
              <a:rPr lang="en-US" dirty="0" err="1"/>
              <a:t>first_name</a:t>
            </a:r>
            <a:r>
              <a:rPr lang="en-US" dirty="0"/>
              <a:t>), </a:t>
            </a:r>
            <a:br>
              <a:rPr lang="en-US" dirty="0"/>
            </a:br>
            <a:r>
              <a:rPr lang="en-US" dirty="0" err="1"/>
              <a:t>ContactInfo</a:t>
            </a:r>
            <a:r>
              <a:rPr lang="en-US" dirty="0"/>
              <a:t>: (email, </a:t>
            </a:r>
            <a:r>
              <a:rPr lang="en-US" dirty="0" err="1"/>
              <a:t>phone_number</a:t>
            </a:r>
            <a:r>
              <a:rPr lang="en-US" dirty="0"/>
              <a:t>, </a:t>
            </a:r>
            <a:r>
              <a:rPr lang="en-US" dirty="0" err="1"/>
              <a:t>dorm_name</a:t>
            </a:r>
            <a:r>
              <a:rPr lang="en-US" dirty="0"/>
              <a:t>)</a:t>
            </a:r>
          </a:p>
          <a:p>
            <a:pPr lvl="1"/>
            <a:r>
              <a:rPr lang="en-US" dirty="0"/>
              <a:t>Uni </a:t>
            </a:r>
            <a:r>
              <a:rPr lang="en-US" dirty="0">
                <a:sym typeface="Wingdings" pitchFamily="2" charset="2"/>
              </a:rPr>
              <a:t> email</a:t>
            </a:r>
          </a:p>
          <a:p>
            <a:pPr lvl="1"/>
            <a:r>
              <a:rPr lang="en-US" dirty="0">
                <a:sym typeface="Wingdings" pitchFamily="2" charset="2"/>
              </a:rPr>
              <a:t>Email  </a:t>
            </a:r>
            <a:r>
              <a:rPr lang="en-US" dirty="0" err="1"/>
              <a:t>phone_number</a:t>
            </a:r>
            <a:r>
              <a:rPr lang="en-US" dirty="0"/>
              <a:t>, </a:t>
            </a:r>
            <a:r>
              <a:rPr lang="en-US" dirty="0" err="1"/>
              <a:t>dorm_name</a:t>
            </a:r>
            <a:endParaRPr lang="en-US" dirty="0"/>
          </a:p>
          <a:p>
            <a:pPr lvl="1"/>
            <a:r>
              <a:rPr lang="en-US" dirty="0"/>
              <a:t>Uni </a:t>
            </a:r>
            <a:r>
              <a:rPr lang="en-US" dirty="0">
                <a:sym typeface="Wingdings" pitchFamily="2" charset="2"/>
              </a:rPr>
              <a:t> </a:t>
            </a:r>
            <a:r>
              <a:rPr lang="en-US" dirty="0" err="1"/>
              <a:t>phone_number</a:t>
            </a:r>
            <a:r>
              <a:rPr lang="en-US" dirty="0"/>
              <a:t>, </a:t>
            </a:r>
            <a:r>
              <a:rPr lang="en-US" dirty="0" err="1"/>
              <a:t>dorm_name</a:t>
            </a:r>
            <a:endParaRPr lang="en-US" dirty="0"/>
          </a:p>
        </p:txBody>
      </p:sp>
      <p:sp>
        <p:nvSpPr>
          <p:cNvPr id="3" name="Title 2">
            <a:extLst>
              <a:ext uri="{FF2B5EF4-FFF2-40B4-BE49-F238E27FC236}">
                <a16:creationId xmlns:a16="http://schemas.microsoft.com/office/drawing/2014/main" id="{019092B8-16FD-814F-BD9A-28EEAB534C72}"/>
              </a:ext>
            </a:extLst>
          </p:cNvPr>
          <p:cNvSpPr>
            <a:spLocks noGrp="1"/>
          </p:cNvSpPr>
          <p:nvPr>
            <p:ph type="title"/>
          </p:nvPr>
        </p:nvSpPr>
        <p:spPr/>
        <p:txBody>
          <a:bodyPr/>
          <a:lstStyle/>
          <a:p>
            <a:r>
              <a:rPr lang="en-US" dirty="0"/>
              <a:t>F</a:t>
            </a:r>
            <a:r>
              <a:rPr lang="en-US" baseline="30000" dirty="0"/>
              <a:t>+</a:t>
            </a:r>
            <a:endParaRPr lang="en-US" dirty="0"/>
          </a:p>
        </p:txBody>
      </p:sp>
    </p:spTree>
    <p:extLst>
      <p:ext uri="{BB962C8B-B14F-4D97-AF65-F5344CB8AC3E}">
        <p14:creationId xmlns:p14="http://schemas.microsoft.com/office/powerpoint/2010/main" val="1748655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4">
            <a:extLst>
              <a:ext uri="{FF2B5EF4-FFF2-40B4-BE49-F238E27FC236}">
                <a16:creationId xmlns:a16="http://schemas.microsoft.com/office/drawing/2014/main" id="{F8574204-76B1-FC45-87FE-6B8BE4918AC3}"/>
              </a:ext>
            </a:extLst>
          </p:cNvPr>
          <p:cNvSpPr>
            <a:spLocks noGrp="1" noChangeArrowheads="1"/>
          </p:cNvSpPr>
          <p:nvPr>
            <p:ph type="title"/>
          </p:nvPr>
        </p:nvSpPr>
        <p:spPr/>
        <p:txBody>
          <a:bodyPr/>
          <a:lstStyle/>
          <a:p>
            <a:r>
              <a:rPr lang="en-US" altLang="en-US"/>
              <a:t>Reasoning About FDs</a:t>
            </a:r>
          </a:p>
        </p:txBody>
      </p:sp>
      <p:pic>
        <p:nvPicPr>
          <p:cNvPr id="3" name="Picture 2">
            <a:extLst>
              <a:ext uri="{FF2B5EF4-FFF2-40B4-BE49-F238E27FC236}">
                <a16:creationId xmlns:a16="http://schemas.microsoft.com/office/drawing/2014/main" id="{9530D76A-107B-3641-873A-749A57FB89FD}"/>
              </a:ext>
            </a:extLst>
          </p:cNvPr>
          <p:cNvPicPr>
            <a:picLocks noChangeAspect="1"/>
          </p:cNvPicPr>
          <p:nvPr/>
        </p:nvPicPr>
        <p:blipFill>
          <a:blip r:embed="rId3"/>
          <a:stretch>
            <a:fillRect/>
          </a:stretch>
        </p:blipFill>
        <p:spPr>
          <a:xfrm>
            <a:off x="533400" y="1003773"/>
            <a:ext cx="7772400" cy="3548088"/>
          </a:xfrm>
          <a:prstGeom prst="rect">
            <a:avLst/>
          </a:prstGeom>
        </p:spPr>
      </p:pic>
    </p:spTree>
    <p:extLst>
      <p:ext uri="{BB962C8B-B14F-4D97-AF65-F5344CB8AC3E}">
        <p14:creationId xmlns:p14="http://schemas.microsoft.com/office/powerpoint/2010/main" val="2980126494"/>
      </p:ext>
    </p:extLst>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6" name="Rectangle 2">
            <a:extLst>
              <a:ext uri="{FF2B5EF4-FFF2-40B4-BE49-F238E27FC236}">
                <a16:creationId xmlns:a16="http://schemas.microsoft.com/office/drawing/2014/main" id="{8AAFCD3E-8FE0-5E46-B9E4-5BECD4E92E4B}"/>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ea typeface="ＭＳ Ｐゴシック" pitchFamily="34" charset="-128"/>
              </a:rPr>
              <a:t>Lossless Decomposition</a:t>
            </a:r>
          </a:p>
        </p:txBody>
      </p:sp>
      <p:sp>
        <p:nvSpPr>
          <p:cNvPr id="34818" name="Rectangle 3">
            <a:extLst>
              <a:ext uri="{FF2B5EF4-FFF2-40B4-BE49-F238E27FC236}">
                <a16:creationId xmlns:a16="http://schemas.microsoft.com/office/drawing/2014/main" id="{E6A37D8D-7CCB-7F43-A1DF-D2E4CFD7A448}"/>
              </a:ext>
            </a:extLst>
          </p:cNvPr>
          <p:cNvSpPr>
            <a:spLocks noGrp="1" noChangeArrowheads="1"/>
          </p:cNvSpPr>
          <p:nvPr>
            <p:ph type="body" idx="1"/>
          </p:nvPr>
        </p:nvSpPr>
        <p:spPr>
          <a:xfrm>
            <a:off x="685800" y="820340"/>
            <a:ext cx="8000999" cy="3656409"/>
          </a:xfrm>
        </p:spPr>
        <p:txBody>
          <a:bodyPr/>
          <a:lstStyle/>
          <a:p>
            <a:r>
              <a:rPr lang="en-US" altLang="en-US" sz="1800" dirty="0"/>
              <a:t>Let </a:t>
            </a:r>
            <a:r>
              <a:rPr lang="en-US" altLang="en-US" sz="1800" i="1" dirty="0"/>
              <a:t>R</a:t>
            </a:r>
            <a:r>
              <a:rPr lang="en-US" altLang="en-US" sz="1800" dirty="0"/>
              <a:t> be a relation schema and let </a:t>
            </a:r>
            <a:r>
              <a:rPr lang="en-US" altLang="en-US" sz="1800" i="1" dirty="0"/>
              <a:t>R</a:t>
            </a:r>
            <a:r>
              <a:rPr lang="en-US" altLang="en-US" sz="1800" i="1" baseline="-25000" dirty="0"/>
              <a:t>1 </a:t>
            </a:r>
            <a:r>
              <a:rPr lang="en-US" altLang="en-US" sz="1800" dirty="0"/>
              <a:t>and </a:t>
            </a:r>
            <a:r>
              <a:rPr lang="en-US" altLang="en-US" sz="1800" i="1" dirty="0"/>
              <a:t>R</a:t>
            </a:r>
            <a:r>
              <a:rPr lang="en-US" altLang="en-US" sz="1800" i="1" baseline="-25000" dirty="0"/>
              <a:t>2 </a:t>
            </a:r>
            <a:r>
              <a:rPr lang="en-US" altLang="en-US" sz="1800" dirty="0"/>
              <a:t>form a decomposition of R.</a:t>
            </a:r>
          </a:p>
          <a:p>
            <a:pPr lvl="1"/>
            <a:r>
              <a:rPr lang="en-US" altLang="en-US" dirty="0"/>
              <a:t>That is R = </a:t>
            </a:r>
            <a:r>
              <a:rPr lang="en-US" altLang="en-US" i="1" dirty="0"/>
              <a:t>R</a:t>
            </a:r>
            <a:r>
              <a:rPr lang="en-US" altLang="en-US" i="1" baseline="-25000" dirty="0"/>
              <a:t>1 </a:t>
            </a:r>
            <a:r>
              <a:rPr lang="en-US" altLang="en-US" dirty="0"/>
              <a:t> U </a:t>
            </a:r>
            <a:r>
              <a:rPr lang="en-US" altLang="en-US" i="1" dirty="0"/>
              <a:t>R</a:t>
            </a:r>
            <a:r>
              <a:rPr lang="en-US" altLang="en-US" i="1" baseline="-25000" dirty="0"/>
              <a:t>2</a:t>
            </a:r>
          </a:p>
          <a:p>
            <a:pPr lvl="1"/>
            <a:r>
              <a:rPr lang="en-US" altLang="en-US" i="1" dirty="0">
                <a:solidFill>
                  <a:schemeClr val="accent2"/>
                </a:solidFill>
              </a:rPr>
              <a:t>Note: This notation is confusing. This is a statement about the schema,</a:t>
            </a:r>
            <a:br>
              <a:rPr lang="en-US" altLang="en-US" i="1" dirty="0">
                <a:solidFill>
                  <a:schemeClr val="accent2"/>
                </a:solidFill>
              </a:rPr>
            </a:br>
            <a:r>
              <a:rPr lang="en-US" altLang="en-US" i="1" dirty="0">
                <a:solidFill>
                  <a:schemeClr val="accent2"/>
                </a:solidFill>
              </a:rPr>
              <a:t>not about the data in relations.</a:t>
            </a:r>
            <a:endParaRPr lang="en-US" altLang="en-US" dirty="0">
              <a:solidFill>
                <a:schemeClr val="accent2"/>
              </a:solidFill>
            </a:endParaRPr>
          </a:p>
          <a:p>
            <a:r>
              <a:rPr lang="en-US" altLang="en-US" sz="1800" dirty="0"/>
              <a:t>We say that the decomposition is a </a:t>
            </a:r>
            <a:r>
              <a:rPr lang="en-US" altLang="en-US" sz="1800" b="1" dirty="0">
                <a:solidFill>
                  <a:srgbClr val="002060"/>
                </a:solidFill>
              </a:rPr>
              <a:t>lossless decomposition  </a:t>
            </a:r>
            <a:r>
              <a:rPr lang="en-US" altLang="en-US" sz="1800" dirty="0"/>
              <a:t>if there is no loss of information by replacing  R with the two relation schemas</a:t>
            </a:r>
            <a:r>
              <a:rPr lang="en-US" altLang="en-US" sz="1800" i="1" dirty="0"/>
              <a:t> R</a:t>
            </a:r>
            <a:r>
              <a:rPr lang="en-US" altLang="en-US" sz="1800" i="1" baseline="-25000" dirty="0"/>
              <a:t>1 </a:t>
            </a:r>
            <a:r>
              <a:rPr lang="en-US" altLang="en-US" sz="1800" dirty="0"/>
              <a:t> U </a:t>
            </a:r>
            <a:r>
              <a:rPr lang="en-US" altLang="en-US" sz="1800" i="1" dirty="0"/>
              <a:t>R</a:t>
            </a:r>
            <a:r>
              <a:rPr lang="en-US" altLang="en-US" sz="1800" i="1" baseline="-25000" dirty="0"/>
              <a:t>2</a:t>
            </a:r>
            <a:r>
              <a:rPr lang="en-US" altLang="en-US" sz="1800" dirty="0"/>
              <a:t> </a:t>
            </a:r>
          </a:p>
          <a:p>
            <a:r>
              <a:rPr lang="en-US" altLang="en-US" sz="1800" dirty="0">
                <a:sym typeface="Symbol" pitchFamily="2" charset="2"/>
              </a:rPr>
              <a:t>Formally,</a:t>
            </a:r>
          </a:p>
          <a:p>
            <a:pPr>
              <a:buFont typeface="Monotype Sorts" pitchFamily="2" charset="2"/>
              <a:buNone/>
            </a:pPr>
            <a:r>
              <a:rPr lang="en-US" altLang="en-US" sz="1800" dirty="0">
                <a:latin typeface="Times New Roman" panose="02020603050405020304" pitchFamily="18" charset="0"/>
                <a:sym typeface="Symbol" pitchFamily="2" charset="2"/>
              </a:rPr>
              <a:t>              </a:t>
            </a:r>
            <a:r>
              <a:rPr lang="en-US" altLang="en-US" sz="1800" baseline="-25000" dirty="0">
                <a:latin typeface="Times New Roman" panose="02020603050405020304" pitchFamily="18" charset="0"/>
                <a:sym typeface="Symbol" pitchFamily="2" charset="2"/>
              </a:rPr>
              <a:t>R</a:t>
            </a:r>
            <a:r>
              <a:rPr lang="en-US" altLang="en-US" sz="1800" baseline="-50000" dirty="0">
                <a:latin typeface="Times New Roman" panose="02020603050405020304" pitchFamily="18" charset="0"/>
                <a:sym typeface="Symbol" pitchFamily="2" charset="2"/>
              </a:rPr>
              <a:t>1</a:t>
            </a:r>
            <a:r>
              <a:rPr lang="en-US" altLang="en-US" sz="1800" dirty="0">
                <a:latin typeface="Times New Roman" panose="02020603050405020304" pitchFamily="18" charset="0"/>
                <a:sym typeface="Symbol" pitchFamily="2" charset="2"/>
              </a:rPr>
              <a:t> (r)      </a:t>
            </a:r>
            <a:r>
              <a:rPr lang="en-US" altLang="en-US" sz="1800" baseline="-25000" dirty="0">
                <a:latin typeface="Times New Roman" panose="02020603050405020304" pitchFamily="18" charset="0"/>
                <a:sym typeface="Symbol" pitchFamily="2" charset="2"/>
              </a:rPr>
              <a:t>R</a:t>
            </a:r>
            <a:r>
              <a:rPr lang="en-US" altLang="en-US" sz="1800" baseline="-50000" dirty="0">
                <a:latin typeface="Times New Roman" panose="02020603050405020304" pitchFamily="18" charset="0"/>
                <a:sym typeface="Symbol" pitchFamily="2" charset="2"/>
              </a:rPr>
              <a:t>2</a:t>
            </a:r>
            <a:r>
              <a:rPr lang="en-US" altLang="en-US" sz="1800" dirty="0">
                <a:latin typeface="Times New Roman" panose="02020603050405020304" pitchFamily="18" charset="0"/>
                <a:sym typeface="Symbol" pitchFamily="2" charset="2"/>
              </a:rPr>
              <a:t> (r) = </a:t>
            </a:r>
            <a:r>
              <a:rPr lang="en-US" altLang="en-US" sz="1800" i="1" dirty="0">
                <a:latin typeface="Times New Roman" panose="02020603050405020304" pitchFamily="18" charset="0"/>
                <a:sym typeface="Symbol" pitchFamily="2" charset="2"/>
              </a:rPr>
              <a:t>r</a:t>
            </a:r>
          </a:p>
          <a:p>
            <a:r>
              <a:rPr lang="en-US" altLang="en-US" sz="1800" dirty="0">
                <a:sym typeface="Symbol" pitchFamily="2" charset="2"/>
              </a:rPr>
              <a:t>And,  conversely a decomposition is lossy if</a:t>
            </a:r>
            <a:endParaRPr lang="en-US" altLang="en-US" sz="1800" i="1" dirty="0"/>
          </a:p>
          <a:p>
            <a:pPr lvl="1">
              <a:buFont typeface="Monotype Sorts" pitchFamily="2" charset="2"/>
              <a:buNone/>
            </a:pPr>
            <a:r>
              <a:rPr lang="en-US" altLang="en-US" dirty="0">
                <a:latin typeface="Times New Roman" panose="02020603050405020304" pitchFamily="18" charset="0"/>
                <a:sym typeface="Symbol" pitchFamily="2" charset="2"/>
              </a:rPr>
              <a:t>     r     </a:t>
            </a:r>
            <a:r>
              <a:rPr lang="en-US" altLang="en-US" baseline="-25000" dirty="0">
                <a:latin typeface="Times New Roman" panose="02020603050405020304" pitchFamily="18" charset="0"/>
                <a:sym typeface="Symbol" pitchFamily="2" charset="2"/>
              </a:rPr>
              <a:t>R</a:t>
            </a:r>
            <a:r>
              <a:rPr lang="en-US" altLang="en-US" baseline="-50000" dirty="0">
                <a:latin typeface="Times New Roman" panose="02020603050405020304" pitchFamily="18" charset="0"/>
                <a:sym typeface="Symbol" pitchFamily="2" charset="2"/>
              </a:rPr>
              <a:t>1</a:t>
            </a:r>
            <a:r>
              <a:rPr lang="en-US" altLang="en-US" dirty="0">
                <a:latin typeface="Times New Roman" panose="02020603050405020304" pitchFamily="18" charset="0"/>
                <a:sym typeface="Symbol" pitchFamily="2" charset="2"/>
              </a:rPr>
              <a:t> (r)      </a:t>
            </a:r>
            <a:r>
              <a:rPr lang="en-US" altLang="en-US" baseline="-25000" dirty="0">
                <a:latin typeface="Times New Roman" panose="02020603050405020304" pitchFamily="18" charset="0"/>
                <a:sym typeface="Symbol" pitchFamily="2" charset="2"/>
              </a:rPr>
              <a:t>R</a:t>
            </a:r>
            <a:r>
              <a:rPr lang="en-US" altLang="en-US" baseline="-50000" dirty="0">
                <a:latin typeface="Times New Roman" panose="02020603050405020304" pitchFamily="18" charset="0"/>
                <a:sym typeface="Symbol" pitchFamily="2" charset="2"/>
              </a:rPr>
              <a:t>2</a:t>
            </a:r>
            <a:r>
              <a:rPr lang="en-US" altLang="en-US" dirty="0">
                <a:latin typeface="Times New Roman" panose="02020603050405020304" pitchFamily="18" charset="0"/>
                <a:sym typeface="Symbol" pitchFamily="2" charset="2"/>
              </a:rPr>
              <a:t> (r) = </a:t>
            </a:r>
            <a:r>
              <a:rPr lang="en-US" altLang="en-US" i="1" dirty="0">
                <a:latin typeface="Times New Roman" panose="02020603050405020304" pitchFamily="18" charset="0"/>
                <a:sym typeface="Symbol" pitchFamily="2" charset="2"/>
              </a:rPr>
              <a:t>r</a:t>
            </a:r>
            <a:r>
              <a:rPr lang="en-US" altLang="en-US" dirty="0">
                <a:latin typeface="Times New Roman" panose="02020603050405020304" pitchFamily="18" charset="0"/>
                <a:sym typeface="Symbol" pitchFamily="2" charset="2"/>
              </a:rPr>
              <a:t> </a:t>
            </a:r>
            <a:endParaRPr lang="en-US" altLang="en-US" dirty="0"/>
          </a:p>
        </p:txBody>
      </p:sp>
      <p:sp>
        <p:nvSpPr>
          <p:cNvPr id="34819" name="Freeform 19">
            <a:extLst>
              <a:ext uri="{FF2B5EF4-FFF2-40B4-BE49-F238E27FC236}">
                <a16:creationId xmlns:a16="http://schemas.microsoft.com/office/drawing/2014/main" id="{202EE80B-F3FE-CB43-A01F-853DBA4E319C}"/>
              </a:ext>
            </a:extLst>
          </p:cNvPr>
          <p:cNvSpPr>
            <a:spLocks/>
          </p:cNvSpPr>
          <p:nvPr/>
        </p:nvSpPr>
        <p:spPr bwMode="auto">
          <a:xfrm>
            <a:off x="2558299" y="3830240"/>
            <a:ext cx="107156" cy="107156"/>
          </a:xfrm>
          <a:custGeom>
            <a:avLst/>
            <a:gdLst>
              <a:gd name="T0" fmla="*/ 0 w 182"/>
              <a:gd name="T1" fmla="*/ 0 h 182"/>
              <a:gd name="T2" fmla="*/ 0 w 182"/>
              <a:gd name="T3" fmla="*/ 2147483646 h 182"/>
              <a:gd name="T4" fmla="*/ 2147483646 w 182"/>
              <a:gd name="T5" fmla="*/ 0 h 182"/>
              <a:gd name="T6" fmla="*/ 2147483646 w 182"/>
              <a:gd name="T7" fmla="*/ 2147483646 h 182"/>
              <a:gd name="T8" fmla="*/ 0 w 182"/>
              <a:gd name="T9" fmla="*/ 0 h 182"/>
              <a:gd name="T10" fmla="*/ 0 60000 65536"/>
              <a:gd name="T11" fmla="*/ 0 60000 65536"/>
              <a:gd name="T12" fmla="*/ 0 60000 65536"/>
              <a:gd name="T13" fmla="*/ 0 60000 65536"/>
              <a:gd name="T14" fmla="*/ 0 60000 65536"/>
              <a:gd name="T15" fmla="*/ 0 w 182"/>
              <a:gd name="T16" fmla="*/ 0 h 182"/>
              <a:gd name="T17" fmla="*/ 182 w 182"/>
              <a:gd name="T18" fmla="*/ 182 h 182"/>
            </a:gdLst>
            <a:ahLst/>
            <a:cxnLst>
              <a:cxn ang="T10">
                <a:pos x="T0" y="T1"/>
              </a:cxn>
              <a:cxn ang="T11">
                <a:pos x="T2" y="T3"/>
              </a:cxn>
              <a:cxn ang="T12">
                <a:pos x="T4" y="T5"/>
              </a:cxn>
              <a:cxn ang="T13">
                <a:pos x="T6" y="T7"/>
              </a:cxn>
              <a:cxn ang="T14">
                <a:pos x="T8" y="T9"/>
              </a:cxn>
            </a:cxnLst>
            <a:rect l="T15" t="T16" r="T17" b="T18"/>
            <a:pathLst>
              <a:path w="182" h="182">
                <a:moveTo>
                  <a:pt x="0" y="0"/>
                </a:moveTo>
                <a:lnTo>
                  <a:pt x="0" y="182"/>
                </a:lnTo>
                <a:lnTo>
                  <a:pt x="182" y="0"/>
                </a:lnTo>
                <a:lnTo>
                  <a:pt x="182" y="182"/>
                </a:lnTo>
                <a:lnTo>
                  <a:pt x="0" y="0"/>
                </a:lnTo>
                <a:close/>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5400"/>
              </a:solidFill>
              <a:effectLst/>
              <a:uLnTx/>
              <a:uFillTx/>
              <a:latin typeface="Helvetica" pitchFamily="2" charset="0"/>
              <a:ea typeface="ＭＳ Ｐゴシック" panose="020B0600070205080204" pitchFamily="34" charset="-128"/>
              <a:cs typeface="+mn-cs"/>
            </a:endParaRPr>
          </a:p>
        </p:txBody>
      </p:sp>
      <p:sp>
        <p:nvSpPr>
          <p:cNvPr id="34820" name="Freeform 19">
            <a:extLst>
              <a:ext uri="{FF2B5EF4-FFF2-40B4-BE49-F238E27FC236}">
                <a16:creationId xmlns:a16="http://schemas.microsoft.com/office/drawing/2014/main" id="{90D906EE-20C4-934B-949E-DC909463CD01}"/>
              </a:ext>
            </a:extLst>
          </p:cNvPr>
          <p:cNvSpPr>
            <a:spLocks/>
          </p:cNvSpPr>
          <p:nvPr/>
        </p:nvSpPr>
        <p:spPr bwMode="auto">
          <a:xfrm>
            <a:off x="2286000" y="3181350"/>
            <a:ext cx="107156" cy="107156"/>
          </a:xfrm>
          <a:custGeom>
            <a:avLst/>
            <a:gdLst>
              <a:gd name="T0" fmla="*/ 0 w 182"/>
              <a:gd name="T1" fmla="*/ 0 h 182"/>
              <a:gd name="T2" fmla="*/ 0 w 182"/>
              <a:gd name="T3" fmla="*/ 2147483646 h 182"/>
              <a:gd name="T4" fmla="*/ 2147483646 w 182"/>
              <a:gd name="T5" fmla="*/ 0 h 182"/>
              <a:gd name="T6" fmla="*/ 2147483646 w 182"/>
              <a:gd name="T7" fmla="*/ 2147483646 h 182"/>
              <a:gd name="T8" fmla="*/ 0 w 182"/>
              <a:gd name="T9" fmla="*/ 0 h 182"/>
              <a:gd name="T10" fmla="*/ 0 60000 65536"/>
              <a:gd name="T11" fmla="*/ 0 60000 65536"/>
              <a:gd name="T12" fmla="*/ 0 60000 65536"/>
              <a:gd name="T13" fmla="*/ 0 60000 65536"/>
              <a:gd name="T14" fmla="*/ 0 60000 65536"/>
              <a:gd name="T15" fmla="*/ 0 w 182"/>
              <a:gd name="T16" fmla="*/ 0 h 182"/>
              <a:gd name="T17" fmla="*/ 182 w 182"/>
              <a:gd name="T18" fmla="*/ 182 h 182"/>
            </a:gdLst>
            <a:ahLst/>
            <a:cxnLst>
              <a:cxn ang="T10">
                <a:pos x="T0" y="T1"/>
              </a:cxn>
              <a:cxn ang="T11">
                <a:pos x="T2" y="T3"/>
              </a:cxn>
              <a:cxn ang="T12">
                <a:pos x="T4" y="T5"/>
              </a:cxn>
              <a:cxn ang="T13">
                <a:pos x="T6" y="T7"/>
              </a:cxn>
              <a:cxn ang="T14">
                <a:pos x="T8" y="T9"/>
              </a:cxn>
            </a:cxnLst>
            <a:rect l="T15" t="T16" r="T17" b="T18"/>
            <a:pathLst>
              <a:path w="182" h="182">
                <a:moveTo>
                  <a:pt x="0" y="0"/>
                </a:moveTo>
                <a:lnTo>
                  <a:pt x="0" y="182"/>
                </a:lnTo>
                <a:lnTo>
                  <a:pt x="182" y="0"/>
                </a:lnTo>
                <a:lnTo>
                  <a:pt x="182" y="182"/>
                </a:lnTo>
                <a:lnTo>
                  <a:pt x="0" y="0"/>
                </a:lnTo>
                <a:close/>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5400"/>
              </a:solidFill>
              <a:effectLst/>
              <a:uLnTx/>
              <a:uFillTx/>
              <a:latin typeface="Helvetica" pitchFamily="2" charset="0"/>
              <a:ea typeface="ＭＳ Ｐゴシック" panose="020B0600070205080204" pitchFamily="34" charset="-128"/>
              <a:cs typeface="+mn-cs"/>
            </a:endParaRPr>
          </a:p>
        </p:txBody>
      </p:sp>
    </p:spTree>
    <p:extLst>
      <p:ext uri="{BB962C8B-B14F-4D97-AF65-F5344CB8AC3E}">
        <p14:creationId xmlns:p14="http://schemas.microsoft.com/office/powerpoint/2010/main" val="2160332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Rectangle 2">
            <a:extLst>
              <a:ext uri="{FF2B5EF4-FFF2-40B4-BE49-F238E27FC236}">
                <a16:creationId xmlns:a16="http://schemas.microsoft.com/office/drawing/2014/main" id="{93F52F21-47E3-F542-A0B7-31FD505FE2AD}"/>
              </a:ext>
            </a:extLst>
          </p:cNvPr>
          <p:cNvSpPr>
            <a:spLocks noGrp="1" noChangeArrowheads="1"/>
          </p:cNvSpPr>
          <p:nvPr>
            <p:ph type="title"/>
          </p:nvPr>
        </p:nvSpPr>
        <p:spPr>
          <a:xfrm>
            <a:off x="1721644" y="139304"/>
            <a:ext cx="6279356" cy="448865"/>
          </a:xfrm>
        </p:spPr>
        <p:txBody>
          <a:bodyPr/>
          <a:lstStyle/>
          <a:p>
            <a:pPr>
              <a:defRPr/>
            </a:pPr>
            <a:r>
              <a:rPr lang="en-US" altLang="en-US" sz="2100" dirty="0">
                <a:effectLst>
                  <a:outerShdw blurRad="38100" dist="38100" dir="2700000" algn="tl">
                    <a:srgbClr val="C0C0C0"/>
                  </a:outerShdw>
                </a:effectLst>
              </a:rPr>
              <a:t>Normalization Theory</a:t>
            </a:r>
          </a:p>
        </p:txBody>
      </p:sp>
      <p:sp>
        <p:nvSpPr>
          <p:cNvPr id="36866" name="Rectangle 3">
            <a:extLst>
              <a:ext uri="{FF2B5EF4-FFF2-40B4-BE49-F238E27FC236}">
                <a16:creationId xmlns:a16="http://schemas.microsoft.com/office/drawing/2014/main" id="{F6D4A94F-95A8-2A49-8377-FA9F25FF4465}"/>
              </a:ext>
            </a:extLst>
          </p:cNvPr>
          <p:cNvSpPr>
            <a:spLocks noGrp="1" noChangeArrowheads="1"/>
          </p:cNvSpPr>
          <p:nvPr>
            <p:ph type="body" idx="1"/>
          </p:nvPr>
        </p:nvSpPr>
        <p:spPr>
          <a:xfrm>
            <a:off x="1721644" y="829866"/>
            <a:ext cx="5653088" cy="2343150"/>
          </a:xfrm>
        </p:spPr>
        <p:txBody>
          <a:bodyPr/>
          <a:lstStyle/>
          <a:p>
            <a:r>
              <a:rPr lang="en-US" altLang="en-US" sz="1275" dirty="0"/>
              <a:t>Decide whether a particular relation </a:t>
            </a:r>
            <a:r>
              <a:rPr lang="en-US" altLang="en-US" sz="1275" i="1" dirty="0"/>
              <a:t>R</a:t>
            </a:r>
            <a:r>
              <a:rPr lang="en-US" altLang="en-US" sz="1275" dirty="0"/>
              <a:t> is in </a:t>
            </a:r>
            <a:r>
              <a:rPr lang="ja-JP" altLang="en-US" sz="1275">
                <a:latin typeface="Arial" panose="020B0604020202020204" pitchFamily="34" charset="0"/>
              </a:rPr>
              <a:t>“</a:t>
            </a:r>
            <a:r>
              <a:rPr lang="en-US" altLang="ja-JP" sz="1275" dirty="0"/>
              <a:t>good</a:t>
            </a:r>
            <a:r>
              <a:rPr lang="ja-JP" altLang="en-US" sz="1275">
                <a:latin typeface="Arial" panose="020B0604020202020204" pitchFamily="34" charset="0"/>
              </a:rPr>
              <a:t>”</a:t>
            </a:r>
            <a:r>
              <a:rPr lang="en-US" altLang="ja-JP" sz="1275" dirty="0"/>
              <a:t> form.</a:t>
            </a:r>
          </a:p>
          <a:p>
            <a:r>
              <a:rPr lang="en-US" altLang="en-US" sz="1275" dirty="0"/>
              <a:t>In the case that a relation </a:t>
            </a:r>
            <a:r>
              <a:rPr lang="en-US" altLang="en-US" sz="1275" i="1" dirty="0"/>
              <a:t>R</a:t>
            </a:r>
            <a:r>
              <a:rPr lang="en-US" altLang="en-US" sz="1275" dirty="0"/>
              <a:t> is not in </a:t>
            </a:r>
            <a:r>
              <a:rPr lang="ja-JP" altLang="en-US" sz="1275">
                <a:latin typeface="Arial" panose="020B0604020202020204" pitchFamily="34" charset="0"/>
              </a:rPr>
              <a:t>“</a:t>
            </a:r>
            <a:r>
              <a:rPr lang="en-US" altLang="ja-JP" sz="1275" dirty="0"/>
              <a:t>good</a:t>
            </a:r>
            <a:r>
              <a:rPr lang="ja-JP" altLang="en-US" sz="1275">
                <a:latin typeface="Arial" panose="020B0604020202020204" pitchFamily="34" charset="0"/>
              </a:rPr>
              <a:t>”</a:t>
            </a:r>
            <a:r>
              <a:rPr lang="en-US" altLang="ja-JP" sz="1275" dirty="0"/>
              <a:t> form, decompose it into  set of relations {</a:t>
            </a:r>
            <a:r>
              <a:rPr lang="en-US" altLang="ja-JP" sz="1275" i="1" dirty="0"/>
              <a:t>R</a:t>
            </a:r>
            <a:r>
              <a:rPr lang="en-US" altLang="ja-JP" sz="1275" baseline="-25000" dirty="0"/>
              <a:t>1</a:t>
            </a:r>
            <a:r>
              <a:rPr lang="en-US" altLang="ja-JP" sz="1275" i="1" dirty="0"/>
              <a:t>, R</a:t>
            </a:r>
            <a:r>
              <a:rPr lang="en-US" altLang="ja-JP" sz="1275" baseline="-25000" dirty="0"/>
              <a:t>2</a:t>
            </a:r>
            <a:r>
              <a:rPr lang="en-US" altLang="ja-JP" sz="1275" i="1" dirty="0"/>
              <a:t>, ..., R</a:t>
            </a:r>
            <a:r>
              <a:rPr lang="en-US" altLang="ja-JP" sz="1275" i="1" baseline="-25000" dirty="0"/>
              <a:t>n</a:t>
            </a:r>
            <a:r>
              <a:rPr lang="en-US" altLang="ja-JP" sz="1275" dirty="0"/>
              <a:t>} such that </a:t>
            </a:r>
          </a:p>
          <a:p>
            <a:pPr lvl="1"/>
            <a:r>
              <a:rPr lang="en-US" altLang="en-US" sz="1275" dirty="0">
                <a:ea typeface="ＭＳ Ｐゴシック" panose="020B0600070205080204" pitchFamily="34" charset="-128"/>
              </a:rPr>
              <a:t>Each relation is in good form </a:t>
            </a:r>
          </a:p>
          <a:p>
            <a:pPr lvl="1"/>
            <a:r>
              <a:rPr lang="en-US" altLang="en-US" sz="1275" dirty="0">
                <a:ea typeface="ＭＳ Ｐゴシック" panose="020B0600070205080204" pitchFamily="34" charset="-128"/>
              </a:rPr>
              <a:t>The decomposition is a lossless decomposition</a:t>
            </a:r>
          </a:p>
          <a:p>
            <a:r>
              <a:rPr lang="en-US" altLang="en-US" sz="1275" dirty="0"/>
              <a:t>Our theory is based on:</a:t>
            </a:r>
          </a:p>
          <a:p>
            <a:pPr lvl="1"/>
            <a:r>
              <a:rPr lang="en-US" altLang="en-US" sz="1275" dirty="0">
                <a:ea typeface="ＭＳ Ｐゴシック" panose="020B0600070205080204" pitchFamily="34" charset="-128"/>
              </a:rPr>
              <a:t>Functional dependencies</a:t>
            </a:r>
          </a:p>
          <a:p>
            <a:pPr lvl="1"/>
            <a:r>
              <a:rPr lang="en-US" altLang="en-US" sz="1275" dirty="0">
                <a:ea typeface="ＭＳ Ｐゴシック" panose="020B0600070205080204" pitchFamily="34" charset="-128"/>
              </a:rPr>
              <a:t>Multivalued dependencies</a:t>
            </a:r>
          </a:p>
        </p:txBody>
      </p:sp>
    </p:spTree>
    <p:extLst>
      <p:ext uri="{BB962C8B-B14F-4D97-AF65-F5344CB8AC3E}">
        <p14:creationId xmlns:p14="http://schemas.microsoft.com/office/powerpoint/2010/main" val="2751773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4" name="Rectangle 2">
            <a:extLst>
              <a:ext uri="{FF2B5EF4-FFF2-40B4-BE49-F238E27FC236}">
                <a16:creationId xmlns:a16="http://schemas.microsoft.com/office/drawing/2014/main" id="{13ED4822-3217-0C4E-ACA7-49889E9F3447}"/>
              </a:ext>
            </a:extLst>
          </p:cNvPr>
          <p:cNvSpPr>
            <a:spLocks noGrp="1" noChangeArrowheads="1"/>
          </p:cNvSpPr>
          <p:nvPr>
            <p:ph type="title"/>
          </p:nvPr>
        </p:nvSpPr>
        <p:spPr>
          <a:xfrm>
            <a:off x="1719263" y="73819"/>
            <a:ext cx="6057900" cy="457200"/>
          </a:xfrm>
        </p:spPr>
        <p:txBody>
          <a:bodyPr/>
          <a:lstStyle/>
          <a:p>
            <a:pPr>
              <a:defRPr/>
            </a:pPr>
            <a:r>
              <a:rPr lang="en-US" altLang="en-US" sz="2100" dirty="0">
                <a:effectLst>
                  <a:outerShdw blurRad="38100" dist="38100" dir="2700000" algn="tl">
                    <a:srgbClr val="C0C0C0"/>
                  </a:outerShdw>
                </a:effectLst>
              </a:rPr>
              <a:t>Functional Dependencies</a:t>
            </a:r>
          </a:p>
        </p:txBody>
      </p:sp>
      <p:sp>
        <p:nvSpPr>
          <p:cNvPr id="38914" name="Rectangle 3">
            <a:extLst>
              <a:ext uri="{FF2B5EF4-FFF2-40B4-BE49-F238E27FC236}">
                <a16:creationId xmlns:a16="http://schemas.microsoft.com/office/drawing/2014/main" id="{D3635EFA-4E48-6242-ADE3-F58C986669FC}"/>
              </a:ext>
            </a:extLst>
          </p:cNvPr>
          <p:cNvSpPr>
            <a:spLocks noGrp="1" noChangeArrowheads="1"/>
          </p:cNvSpPr>
          <p:nvPr>
            <p:ph type="body" idx="1"/>
          </p:nvPr>
        </p:nvSpPr>
        <p:spPr>
          <a:xfrm>
            <a:off x="1719262" y="829866"/>
            <a:ext cx="5595938" cy="2892028"/>
          </a:xfrm>
        </p:spPr>
        <p:txBody>
          <a:bodyPr/>
          <a:lstStyle/>
          <a:p>
            <a:r>
              <a:rPr lang="en-US" altLang="en-US" sz="1275" dirty="0"/>
              <a:t>There are usually a variety of constraints (rules) on the data in the real world.</a:t>
            </a:r>
            <a:endParaRPr lang="en-US" altLang="en-US" sz="1275" i="1" dirty="0"/>
          </a:p>
          <a:p>
            <a:r>
              <a:rPr lang="en-US" altLang="en-US" sz="1275" dirty="0"/>
              <a:t>For example, some of the constraints that are expected to hold  in a university database are:</a:t>
            </a:r>
          </a:p>
          <a:p>
            <a:pPr lvl="1"/>
            <a:r>
              <a:rPr lang="en-US" altLang="en-US" sz="1275" dirty="0">
                <a:ea typeface="ＭＳ Ｐゴシック" panose="020B0600070205080204" pitchFamily="34" charset="-128"/>
              </a:rPr>
              <a:t>Students and instructors are uniquely identified by their ID.</a:t>
            </a:r>
          </a:p>
          <a:p>
            <a:pPr lvl="1"/>
            <a:r>
              <a:rPr lang="en-US" altLang="en-US" sz="1275" dirty="0">
                <a:ea typeface="ＭＳ Ｐゴシック" panose="020B0600070205080204" pitchFamily="34" charset="-128"/>
              </a:rPr>
              <a:t>Each student and instructor has only one name.</a:t>
            </a:r>
          </a:p>
          <a:p>
            <a:pPr lvl="1"/>
            <a:r>
              <a:rPr lang="en-US" altLang="en-US" sz="1275" dirty="0">
                <a:ea typeface="ＭＳ Ｐゴシック" panose="020B0600070205080204" pitchFamily="34" charset="-128"/>
              </a:rPr>
              <a:t>Each instructor and student is (primarily) associated with only one department.</a:t>
            </a:r>
          </a:p>
          <a:p>
            <a:pPr lvl="1"/>
            <a:r>
              <a:rPr lang="en-US" altLang="en-US" sz="1275" dirty="0">
                <a:ea typeface="ＭＳ Ｐゴシック" panose="020B0600070205080204" pitchFamily="34" charset="-128"/>
              </a:rPr>
              <a:t>Each department has only one value for its budget, and only one associated building.</a:t>
            </a:r>
          </a:p>
        </p:txBody>
      </p:sp>
    </p:spTree>
    <p:extLst>
      <p:ext uri="{BB962C8B-B14F-4D97-AF65-F5344CB8AC3E}">
        <p14:creationId xmlns:p14="http://schemas.microsoft.com/office/powerpoint/2010/main" val="807936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4" name="Rectangle 2">
            <a:extLst>
              <a:ext uri="{FF2B5EF4-FFF2-40B4-BE49-F238E27FC236}">
                <a16:creationId xmlns:a16="http://schemas.microsoft.com/office/drawing/2014/main" id="{E33D32E1-0FDC-4E4A-AFA0-27769D4C7FDB}"/>
              </a:ext>
            </a:extLst>
          </p:cNvPr>
          <p:cNvSpPr>
            <a:spLocks noGrp="1" noChangeArrowheads="1"/>
          </p:cNvSpPr>
          <p:nvPr>
            <p:ph type="title"/>
          </p:nvPr>
        </p:nvSpPr>
        <p:spPr>
          <a:xfrm>
            <a:off x="1719263" y="73819"/>
            <a:ext cx="6057900" cy="457200"/>
          </a:xfrm>
        </p:spPr>
        <p:txBody>
          <a:bodyPr/>
          <a:lstStyle/>
          <a:p>
            <a:pPr>
              <a:defRPr/>
            </a:pPr>
            <a:r>
              <a:rPr lang="en-US" altLang="en-US" sz="2100" dirty="0">
                <a:effectLst>
                  <a:outerShdw blurRad="38100" dist="38100" dir="2700000" algn="tl">
                    <a:srgbClr val="C0C0C0"/>
                  </a:outerShdw>
                </a:effectLst>
              </a:rPr>
              <a:t>Functional Dependencies (Cont.)</a:t>
            </a:r>
          </a:p>
        </p:txBody>
      </p:sp>
      <p:sp>
        <p:nvSpPr>
          <p:cNvPr id="40962" name="Rectangle 3">
            <a:extLst>
              <a:ext uri="{FF2B5EF4-FFF2-40B4-BE49-F238E27FC236}">
                <a16:creationId xmlns:a16="http://schemas.microsoft.com/office/drawing/2014/main" id="{A77C4393-6E09-B14F-945D-74E34CD15185}"/>
              </a:ext>
            </a:extLst>
          </p:cNvPr>
          <p:cNvSpPr>
            <a:spLocks noGrp="1" noChangeArrowheads="1"/>
          </p:cNvSpPr>
          <p:nvPr>
            <p:ph type="body" idx="1"/>
          </p:nvPr>
        </p:nvSpPr>
        <p:spPr>
          <a:xfrm>
            <a:off x="1719263" y="857250"/>
            <a:ext cx="5715000" cy="2243138"/>
          </a:xfrm>
        </p:spPr>
        <p:txBody>
          <a:bodyPr/>
          <a:lstStyle/>
          <a:p>
            <a:r>
              <a:rPr lang="en-US" altLang="en-US" sz="1275" dirty="0"/>
              <a:t>An instance of a relation that satisfies all such real-world constraints is called a  </a:t>
            </a:r>
            <a:r>
              <a:rPr lang="en-US" altLang="en-US" sz="1275" b="1" dirty="0">
                <a:solidFill>
                  <a:srgbClr val="002060"/>
                </a:solidFill>
              </a:rPr>
              <a:t>legal instance </a:t>
            </a:r>
            <a:r>
              <a:rPr lang="en-US" altLang="en-US" sz="1275" dirty="0"/>
              <a:t>of the relation;</a:t>
            </a:r>
          </a:p>
          <a:p>
            <a:r>
              <a:rPr lang="en-US" altLang="en-US" sz="1275" dirty="0"/>
              <a:t> A legal instance of a database is one where all the relation instances are legal instances</a:t>
            </a:r>
          </a:p>
          <a:p>
            <a:r>
              <a:rPr lang="en-US" altLang="en-US" sz="1275" dirty="0"/>
              <a:t>Constraints on the set of legal relations.</a:t>
            </a:r>
          </a:p>
          <a:p>
            <a:r>
              <a:rPr lang="en-US" altLang="en-US" sz="1275" dirty="0"/>
              <a:t>Require that the value for a certain set of attributes determines uniquely the value for another set of attributes.</a:t>
            </a:r>
          </a:p>
          <a:p>
            <a:r>
              <a:rPr lang="en-US" altLang="en-US" sz="1275" dirty="0"/>
              <a:t>A functional dependency is a generalization of the notion of a </a:t>
            </a:r>
            <a:r>
              <a:rPr lang="en-US" altLang="en-US" sz="1275" i="1" dirty="0"/>
              <a:t>key.</a:t>
            </a:r>
            <a:endParaRPr lang="en-US" altLang="en-US" sz="1275" dirty="0"/>
          </a:p>
        </p:txBody>
      </p:sp>
    </p:spTree>
    <p:extLst>
      <p:ext uri="{BB962C8B-B14F-4D97-AF65-F5344CB8AC3E}">
        <p14:creationId xmlns:p14="http://schemas.microsoft.com/office/powerpoint/2010/main" val="3525637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2" name="Rectangle 2">
            <a:extLst>
              <a:ext uri="{FF2B5EF4-FFF2-40B4-BE49-F238E27FC236}">
                <a16:creationId xmlns:a16="http://schemas.microsoft.com/office/drawing/2014/main" id="{0950134C-9EF3-9E4B-AD10-10395038B053}"/>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Functional Dependencies Definition </a:t>
            </a:r>
          </a:p>
        </p:txBody>
      </p:sp>
      <p:sp>
        <p:nvSpPr>
          <p:cNvPr id="43010" name="Rectangle 3">
            <a:extLst>
              <a:ext uri="{FF2B5EF4-FFF2-40B4-BE49-F238E27FC236}">
                <a16:creationId xmlns:a16="http://schemas.microsoft.com/office/drawing/2014/main" id="{6C8D90F0-B27E-8B41-9CD1-2D4E21A53C39}"/>
              </a:ext>
            </a:extLst>
          </p:cNvPr>
          <p:cNvSpPr>
            <a:spLocks noGrp="1" noChangeArrowheads="1"/>
          </p:cNvSpPr>
          <p:nvPr>
            <p:ph type="body" idx="1"/>
          </p:nvPr>
        </p:nvSpPr>
        <p:spPr>
          <a:xfrm>
            <a:off x="1719263" y="798910"/>
            <a:ext cx="5879306" cy="3910013"/>
          </a:xfrm>
        </p:spPr>
        <p:txBody>
          <a:bodyPr/>
          <a:lstStyle/>
          <a:p>
            <a:pPr>
              <a:lnSpc>
                <a:spcPct val="90000"/>
              </a:lnSpc>
              <a:tabLst>
                <a:tab pos="2188369" algn="ctr"/>
              </a:tabLst>
            </a:pPr>
            <a:r>
              <a:rPr lang="en-US" altLang="en-US" sz="1275" dirty="0"/>
              <a:t>Let </a:t>
            </a:r>
            <a:r>
              <a:rPr lang="en-US" altLang="en-US" sz="1275" i="1" dirty="0"/>
              <a:t>R</a:t>
            </a:r>
            <a:r>
              <a:rPr lang="en-US" altLang="en-US" sz="1275" dirty="0"/>
              <a:t> be a relation schema</a:t>
            </a:r>
          </a:p>
          <a:p>
            <a:pPr>
              <a:lnSpc>
                <a:spcPct val="90000"/>
              </a:lnSpc>
              <a:buNone/>
              <a:tabLst>
                <a:tab pos="2188369" algn="ctr"/>
              </a:tabLst>
            </a:pPr>
            <a:r>
              <a:rPr lang="en-US" altLang="en-US" sz="1275" dirty="0"/>
              <a:t>		</a:t>
            </a:r>
            <a:r>
              <a:rPr lang="en-US" altLang="en-US" sz="1275" dirty="0">
                <a:sym typeface="Symbol" pitchFamily="2" charset="2"/>
              </a:rPr>
              <a:t>  </a:t>
            </a:r>
            <a:r>
              <a:rPr lang="en-US" altLang="en-US" sz="1275" i="1" dirty="0">
                <a:sym typeface="Symbol" pitchFamily="2" charset="2"/>
              </a:rPr>
              <a:t>R  and   </a:t>
            </a:r>
            <a:r>
              <a:rPr lang="en-US" altLang="en-US" sz="1275" dirty="0">
                <a:sym typeface="Symbol" pitchFamily="2" charset="2"/>
              </a:rPr>
              <a:t> </a:t>
            </a:r>
            <a:r>
              <a:rPr lang="en-US" altLang="en-US" sz="1275" i="1" dirty="0">
                <a:sym typeface="Symbol" pitchFamily="2" charset="2"/>
              </a:rPr>
              <a:t>R</a:t>
            </a:r>
          </a:p>
          <a:p>
            <a:pPr>
              <a:lnSpc>
                <a:spcPct val="90000"/>
              </a:lnSpc>
              <a:tabLst>
                <a:tab pos="2188369" algn="ctr"/>
              </a:tabLst>
            </a:pPr>
            <a:r>
              <a:rPr lang="en-US" altLang="en-US" sz="1275" dirty="0">
                <a:sym typeface="Symbol" pitchFamily="2" charset="2"/>
              </a:rPr>
              <a:t>The </a:t>
            </a:r>
            <a:r>
              <a:rPr lang="en-US" altLang="en-US" sz="1275" b="1" dirty="0">
                <a:solidFill>
                  <a:srgbClr val="002060"/>
                </a:solidFill>
                <a:sym typeface="Symbol" pitchFamily="2" charset="2"/>
              </a:rPr>
              <a:t>functional dependency</a:t>
            </a:r>
          </a:p>
          <a:p>
            <a:pPr>
              <a:lnSpc>
                <a:spcPct val="90000"/>
              </a:lnSpc>
              <a:buNone/>
              <a:tabLst>
                <a:tab pos="2188369" algn="ctr"/>
              </a:tabLst>
            </a:pPr>
            <a:r>
              <a:rPr lang="en-US" altLang="en-US" sz="1275" i="1" dirty="0">
                <a:solidFill>
                  <a:srgbClr val="002060"/>
                </a:solidFill>
                <a:sym typeface="Symbol" pitchFamily="2" charset="2"/>
              </a:rPr>
              <a:t>		 </a:t>
            </a:r>
            <a:r>
              <a:rPr lang="en-US" altLang="en-US" sz="1275" b="1" dirty="0">
                <a:solidFill>
                  <a:srgbClr val="002060"/>
                </a:solidFill>
                <a:sym typeface="Symbol" pitchFamily="2" charset="2"/>
              </a:rPr>
              <a:t> </a:t>
            </a:r>
            <a:r>
              <a:rPr lang="en-US" altLang="en-US" sz="1275" b="1" dirty="0">
                <a:solidFill>
                  <a:srgbClr val="002060"/>
                </a:solidFill>
                <a:sym typeface="Monotype Sorts" pitchFamily="2" charset="2"/>
              </a:rPr>
              <a:t> </a:t>
            </a:r>
            <a:r>
              <a:rPr lang="en-US" altLang="en-US" sz="1275" b="1" i="1" dirty="0">
                <a:solidFill>
                  <a:srgbClr val="002060"/>
                </a:solidFill>
                <a:sym typeface="Symbol" pitchFamily="2" charset="2"/>
              </a:rPr>
              <a:t></a:t>
            </a:r>
            <a:endParaRPr lang="en-US" altLang="en-US" sz="675" b="1" i="1" dirty="0">
              <a:solidFill>
                <a:srgbClr val="002060"/>
              </a:solidFill>
              <a:sym typeface="Symbol" pitchFamily="2" charset="2"/>
            </a:endParaRPr>
          </a:p>
          <a:p>
            <a:pPr>
              <a:lnSpc>
                <a:spcPct val="90000"/>
              </a:lnSpc>
              <a:buNone/>
              <a:tabLst>
                <a:tab pos="2188369" algn="ctr"/>
              </a:tabLst>
            </a:pPr>
            <a:br>
              <a:rPr lang="en-US" altLang="en-US" sz="675" b="1" i="1" dirty="0">
                <a:solidFill>
                  <a:srgbClr val="000099"/>
                </a:solidFill>
                <a:sym typeface="Symbol" pitchFamily="2" charset="2"/>
              </a:rPr>
            </a:br>
            <a:r>
              <a:rPr lang="en-US" altLang="en-US" sz="1275" b="1" dirty="0">
                <a:solidFill>
                  <a:srgbClr val="002060"/>
                </a:solidFill>
                <a:sym typeface="Symbol" pitchFamily="2" charset="2"/>
              </a:rPr>
              <a:t>holds on</a:t>
            </a:r>
            <a:r>
              <a:rPr lang="en-US" altLang="en-US" sz="1275" dirty="0">
                <a:solidFill>
                  <a:srgbClr val="002060"/>
                </a:solidFill>
                <a:sym typeface="Symbol" pitchFamily="2" charset="2"/>
              </a:rPr>
              <a:t> </a:t>
            </a:r>
            <a:r>
              <a:rPr lang="en-US" altLang="en-US" sz="1275" i="1" dirty="0">
                <a:sym typeface="Symbol" pitchFamily="2" charset="2"/>
              </a:rPr>
              <a:t>R</a:t>
            </a:r>
            <a:r>
              <a:rPr lang="en-US" altLang="en-US" sz="1275" dirty="0">
                <a:sym typeface="Symbol" pitchFamily="2" charset="2"/>
              </a:rPr>
              <a:t> if and only if for any legal relations </a:t>
            </a:r>
            <a:r>
              <a:rPr lang="en-US" altLang="en-US" sz="1275" i="1" dirty="0">
                <a:sym typeface="Symbol" pitchFamily="2" charset="2"/>
              </a:rPr>
              <a:t>r</a:t>
            </a:r>
            <a:r>
              <a:rPr lang="en-US" altLang="en-US" sz="1275" dirty="0">
                <a:sym typeface="Symbol" pitchFamily="2" charset="2"/>
              </a:rPr>
              <a:t>(R), whenever any two tuples </a:t>
            </a:r>
            <a:r>
              <a:rPr lang="en-US" altLang="en-US" sz="1275" i="1" dirty="0">
                <a:sym typeface="Symbol" pitchFamily="2" charset="2"/>
              </a:rPr>
              <a:t>t</a:t>
            </a:r>
            <a:r>
              <a:rPr lang="en-US" altLang="en-US" sz="1275" baseline="-25000" dirty="0">
                <a:sym typeface="Symbol" pitchFamily="2" charset="2"/>
              </a:rPr>
              <a:t>1</a:t>
            </a:r>
            <a:r>
              <a:rPr lang="en-US" altLang="en-US" sz="1275" i="1" dirty="0">
                <a:sym typeface="Symbol" pitchFamily="2" charset="2"/>
              </a:rPr>
              <a:t> </a:t>
            </a:r>
            <a:r>
              <a:rPr lang="en-US" altLang="en-US" sz="1275" dirty="0">
                <a:sym typeface="Symbol" pitchFamily="2" charset="2"/>
              </a:rPr>
              <a:t>and </a:t>
            </a:r>
            <a:r>
              <a:rPr lang="en-US" altLang="en-US" sz="1275" i="1" dirty="0">
                <a:sym typeface="Symbol" pitchFamily="2" charset="2"/>
              </a:rPr>
              <a:t>t</a:t>
            </a:r>
            <a:r>
              <a:rPr lang="en-US" altLang="en-US" sz="1275" baseline="-25000" dirty="0">
                <a:sym typeface="Symbol" pitchFamily="2" charset="2"/>
              </a:rPr>
              <a:t>2</a:t>
            </a:r>
            <a:r>
              <a:rPr lang="en-US" altLang="en-US" sz="1275" dirty="0">
                <a:sym typeface="Symbol" pitchFamily="2" charset="2"/>
              </a:rPr>
              <a:t> of </a:t>
            </a:r>
            <a:r>
              <a:rPr lang="en-US" altLang="en-US" sz="1275" i="1" dirty="0">
                <a:sym typeface="Symbol" pitchFamily="2" charset="2"/>
              </a:rPr>
              <a:t>r</a:t>
            </a:r>
            <a:r>
              <a:rPr lang="en-US" altLang="en-US" sz="1275" dirty="0">
                <a:sym typeface="Symbol" pitchFamily="2" charset="2"/>
              </a:rPr>
              <a:t> agree on the attributes , they also agree on the attributes </a:t>
            </a:r>
            <a:r>
              <a:rPr lang="en-US" altLang="en-US" sz="1275" i="1" dirty="0">
                <a:sym typeface="Symbol" pitchFamily="2" charset="2"/>
              </a:rPr>
              <a:t>. </a:t>
            </a:r>
            <a:r>
              <a:rPr lang="en-US" altLang="en-US" sz="1275" dirty="0">
                <a:sym typeface="Symbol" pitchFamily="2" charset="2"/>
              </a:rPr>
              <a:t> That is, </a:t>
            </a:r>
            <a:endParaRPr lang="en-US" altLang="en-US" sz="675" dirty="0">
              <a:sym typeface="Symbol" pitchFamily="2" charset="2"/>
            </a:endParaRPr>
          </a:p>
          <a:p>
            <a:pPr>
              <a:lnSpc>
                <a:spcPct val="90000"/>
              </a:lnSpc>
              <a:buNone/>
              <a:tabLst>
                <a:tab pos="2188369" algn="ctr"/>
              </a:tabLst>
            </a:pPr>
            <a:endParaRPr lang="en-US" altLang="en-US" sz="675" dirty="0">
              <a:sym typeface="Symbol" pitchFamily="2" charset="2"/>
            </a:endParaRPr>
          </a:p>
          <a:p>
            <a:pPr>
              <a:lnSpc>
                <a:spcPct val="90000"/>
              </a:lnSpc>
              <a:buNone/>
              <a:tabLst>
                <a:tab pos="2188369" algn="ctr"/>
              </a:tabLst>
            </a:pPr>
            <a:r>
              <a:rPr lang="en-US" altLang="en-US" sz="1275" i="1" dirty="0">
                <a:sym typeface="Symbol" pitchFamily="2" charset="2"/>
              </a:rPr>
              <a:t>		 t</a:t>
            </a:r>
            <a:r>
              <a:rPr lang="en-US" altLang="en-US" sz="1275" baseline="-25000" dirty="0">
                <a:sym typeface="Symbol" pitchFamily="2" charset="2"/>
              </a:rPr>
              <a:t>1</a:t>
            </a:r>
            <a:r>
              <a:rPr lang="en-US" altLang="en-US" sz="1275" dirty="0">
                <a:sym typeface="Symbol" pitchFamily="2" charset="2"/>
              </a:rPr>
              <a:t>[] = </a:t>
            </a:r>
            <a:r>
              <a:rPr lang="en-US" altLang="en-US" sz="1275" i="1" dirty="0">
                <a:sym typeface="Symbol" pitchFamily="2" charset="2"/>
              </a:rPr>
              <a:t>t</a:t>
            </a:r>
            <a:r>
              <a:rPr lang="en-US" altLang="en-US" sz="1275" baseline="-25000" dirty="0">
                <a:sym typeface="Symbol" pitchFamily="2" charset="2"/>
              </a:rPr>
              <a:t>2 </a:t>
            </a:r>
            <a:r>
              <a:rPr lang="en-US" altLang="en-US" sz="1275" dirty="0">
                <a:sym typeface="Symbol" pitchFamily="2" charset="2"/>
              </a:rPr>
              <a:t>[]      </a:t>
            </a:r>
            <a:r>
              <a:rPr lang="en-US" altLang="en-US" sz="1275" i="1" dirty="0">
                <a:sym typeface="Symbol" pitchFamily="2" charset="2"/>
              </a:rPr>
              <a:t>t</a:t>
            </a:r>
            <a:r>
              <a:rPr lang="en-US" altLang="en-US" sz="1275" baseline="-25000" dirty="0">
                <a:sym typeface="Symbol" pitchFamily="2" charset="2"/>
              </a:rPr>
              <a:t>1</a:t>
            </a:r>
            <a:r>
              <a:rPr lang="en-US" altLang="en-US" sz="1275" dirty="0">
                <a:sym typeface="Symbol" pitchFamily="2" charset="2"/>
              </a:rPr>
              <a:t>[</a:t>
            </a:r>
            <a:r>
              <a:rPr lang="en-US" altLang="en-US" sz="1275" i="1" dirty="0">
                <a:sym typeface="Symbol" pitchFamily="2" charset="2"/>
              </a:rPr>
              <a:t> </a:t>
            </a:r>
            <a:r>
              <a:rPr lang="en-US" altLang="en-US" sz="1275" dirty="0">
                <a:sym typeface="Symbol" pitchFamily="2" charset="2"/>
              </a:rPr>
              <a:t>]  = </a:t>
            </a:r>
            <a:r>
              <a:rPr lang="en-US" altLang="en-US" sz="1275" i="1" dirty="0">
                <a:sym typeface="Symbol" pitchFamily="2" charset="2"/>
              </a:rPr>
              <a:t>t</a:t>
            </a:r>
            <a:r>
              <a:rPr lang="en-US" altLang="en-US" sz="1275" baseline="-25000" dirty="0">
                <a:sym typeface="Symbol" pitchFamily="2" charset="2"/>
              </a:rPr>
              <a:t>2 </a:t>
            </a:r>
            <a:r>
              <a:rPr lang="en-US" altLang="en-US" sz="1275" dirty="0">
                <a:sym typeface="Symbol" pitchFamily="2" charset="2"/>
              </a:rPr>
              <a:t>[</a:t>
            </a:r>
            <a:r>
              <a:rPr lang="en-US" altLang="en-US" sz="1275" i="1" dirty="0">
                <a:sym typeface="Symbol" pitchFamily="2" charset="2"/>
              </a:rPr>
              <a:t> </a:t>
            </a:r>
            <a:r>
              <a:rPr lang="en-US" altLang="en-US" sz="1275" dirty="0">
                <a:sym typeface="Symbol" pitchFamily="2" charset="2"/>
              </a:rPr>
              <a:t>] </a:t>
            </a:r>
            <a:endParaRPr lang="en-US" altLang="en-US" sz="675" dirty="0">
              <a:sym typeface="Symbol" pitchFamily="2" charset="2"/>
            </a:endParaRPr>
          </a:p>
          <a:p>
            <a:pPr>
              <a:lnSpc>
                <a:spcPct val="90000"/>
              </a:lnSpc>
              <a:buNone/>
              <a:tabLst>
                <a:tab pos="2188369" algn="ctr"/>
              </a:tabLst>
            </a:pPr>
            <a:endParaRPr lang="en-US" altLang="en-US" sz="675" dirty="0">
              <a:sym typeface="Symbol" pitchFamily="2" charset="2"/>
            </a:endParaRPr>
          </a:p>
          <a:p>
            <a:pPr>
              <a:lnSpc>
                <a:spcPct val="90000"/>
              </a:lnSpc>
              <a:tabLst>
                <a:tab pos="2188369" algn="ctr"/>
              </a:tabLst>
            </a:pPr>
            <a:r>
              <a:rPr lang="en-US" altLang="en-US" sz="1275" dirty="0"/>
              <a:t>Example:  Consider </a:t>
            </a:r>
            <a:r>
              <a:rPr lang="en-US" altLang="en-US" sz="1275" i="1" dirty="0"/>
              <a:t>r</a:t>
            </a:r>
            <a:r>
              <a:rPr lang="en-US" altLang="en-US" sz="1275" dirty="0"/>
              <a:t>(A</a:t>
            </a:r>
            <a:r>
              <a:rPr lang="en-US" altLang="en-US" sz="1275" i="1" dirty="0"/>
              <a:t>,B </a:t>
            </a:r>
            <a:r>
              <a:rPr lang="en-US" altLang="en-US" sz="1275" dirty="0"/>
              <a:t>) with the following instance of </a:t>
            </a:r>
            <a:r>
              <a:rPr lang="en-US" altLang="en-US" sz="1275" i="1" dirty="0"/>
              <a:t>r.</a:t>
            </a:r>
            <a:endParaRPr lang="en-US" altLang="en-US" sz="1275" dirty="0"/>
          </a:p>
          <a:p>
            <a:pPr>
              <a:lnSpc>
                <a:spcPct val="90000"/>
              </a:lnSpc>
              <a:tabLst>
                <a:tab pos="2188369" algn="ctr"/>
              </a:tabLst>
            </a:pPr>
            <a:endParaRPr lang="en-US" altLang="en-US" sz="1275" dirty="0"/>
          </a:p>
          <a:p>
            <a:pPr>
              <a:lnSpc>
                <a:spcPct val="90000"/>
              </a:lnSpc>
              <a:tabLst>
                <a:tab pos="2188369" algn="ctr"/>
              </a:tabLst>
            </a:pPr>
            <a:endParaRPr lang="en-US" altLang="en-US" sz="1275" dirty="0"/>
          </a:p>
          <a:p>
            <a:pPr>
              <a:lnSpc>
                <a:spcPct val="90000"/>
              </a:lnSpc>
              <a:buNone/>
              <a:tabLst>
                <a:tab pos="2188369" algn="ctr"/>
              </a:tabLst>
            </a:pPr>
            <a:endParaRPr lang="en-US" altLang="en-US" sz="1275" dirty="0"/>
          </a:p>
          <a:p>
            <a:pPr>
              <a:lnSpc>
                <a:spcPct val="90000"/>
              </a:lnSpc>
              <a:buNone/>
              <a:tabLst>
                <a:tab pos="2188369" algn="ctr"/>
              </a:tabLst>
            </a:pPr>
            <a:endParaRPr lang="en-US" altLang="en-US" sz="1275" dirty="0"/>
          </a:p>
          <a:p>
            <a:pPr>
              <a:lnSpc>
                <a:spcPct val="90000"/>
              </a:lnSpc>
              <a:tabLst>
                <a:tab pos="2188369" algn="ctr"/>
              </a:tabLst>
            </a:pPr>
            <a:r>
              <a:rPr lang="en-US" altLang="en-US" sz="1275" dirty="0"/>
              <a:t>On this instance, </a:t>
            </a:r>
            <a:r>
              <a:rPr lang="en-US" altLang="en-US" sz="1275" i="1" dirty="0"/>
              <a:t>B</a:t>
            </a:r>
            <a:r>
              <a:rPr lang="en-US" altLang="en-US" sz="1275" dirty="0"/>
              <a:t> </a:t>
            </a:r>
            <a:r>
              <a:rPr lang="en-US" altLang="en-US" sz="1275" dirty="0">
                <a:sym typeface="Symbol" pitchFamily="2" charset="2"/>
              </a:rPr>
              <a:t></a:t>
            </a:r>
            <a:r>
              <a:rPr lang="en-US" altLang="en-US" sz="1275" dirty="0"/>
              <a:t> </a:t>
            </a:r>
            <a:r>
              <a:rPr lang="en-US" altLang="en-US" sz="1275" i="1" dirty="0"/>
              <a:t>A</a:t>
            </a:r>
            <a:r>
              <a:rPr lang="en-US" altLang="en-US" sz="1275" dirty="0"/>
              <a:t> hold;  </a:t>
            </a:r>
            <a:r>
              <a:rPr lang="en-US" altLang="en-US" sz="1275" i="1" dirty="0"/>
              <a:t>A</a:t>
            </a:r>
            <a:r>
              <a:rPr lang="en-US" altLang="en-US" sz="1275" dirty="0"/>
              <a:t> </a:t>
            </a:r>
            <a:r>
              <a:rPr lang="en-US" altLang="en-US" sz="1275" dirty="0">
                <a:sym typeface="Symbol" pitchFamily="2" charset="2"/>
              </a:rPr>
              <a:t></a:t>
            </a:r>
            <a:r>
              <a:rPr lang="en-US" altLang="en-US" sz="1275" dirty="0">
                <a:sym typeface="Monotype Sorts" pitchFamily="2" charset="2"/>
              </a:rPr>
              <a:t> </a:t>
            </a:r>
            <a:r>
              <a:rPr lang="en-US" altLang="en-US" sz="1275" i="1" dirty="0"/>
              <a:t>B</a:t>
            </a:r>
            <a:r>
              <a:rPr lang="en-US" altLang="en-US" sz="1275" dirty="0"/>
              <a:t> does </a:t>
            </a:r>
            <a:r>
              <a:rPr lang="en-US" altLang="en-US" sz="1275" b="1" dirty="0"/>
              <a:t>NOT</a:t>
            </a:r>
            <a:r>
              <a:rPr lang="en-US" altLang="en-US" sz="1275" dirty="0"/>
              <a:t> hold, </a:t>
            </a:r>
          </a:p>
          <a:p>
            <a:pPr>
              <a:lnSpc>
                <a:spcPct val="90000"/>
              </a:lnSpc>
              <a:tabLst>
                <a:tab pos="2188369" algn="ctr"/>
              </a:tabLst>
            </a:pPr>
            <a:endParaRPr lang="en-US" altLang="en-US" i="1" dirty="0">
              <a:sym typeface="Symbol" pitchFamily="2" charset="2"/>
            </a:endParaRPr>
          </a:p>
        </p:txBody>
      </p:sp>
      <p:sp>
        <p:nvSpPr>
          <p:cNvPr id="43011" name="Text Box 4">
            <a:extLst>
              <a:ext uri="{FF2B5EF4-FFF2-40B4-BE49-F238E27FC236}">
                <a16:creationId xmlns:a16="http://schemas.microsoft.com/office/drawing/2014/main" id="{965361AC-593F-8344-BA72-4D98480CD20E}"/>
              </a:ext>
            </a:extLst>
          </p:cNvPr>
          <p:cNvSpPr txBox="1">
            <a:spLocks noChangeArrowheads="1"/>
          </p:cNvSpPr>
          <p:nvPr/>
        </p:nvSpPr>
        <p:spPr bwMode="auto">
          <a:xfrm>
            <a:off x="3985023" y="3318273"/>
            <a:ext cx="748903" cy="71558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457200" indent="-457200">
              <a:spcBef>
                <a:spcPct val="35000"/>
              </a:spcBef>
              <a:buClr>
                <a:schemeClr val="tx2"/>
              </a:buClr>
              <a:buSzPct val="90000"/>
              <a:buFont typeface="Monotype Sorts" pitchFamily="2" charset="2"/>
              <a:buChar char="n"/>
              <a:defRPr kumimoji="1">
                <a:solidFill>
                  <a:schemeClr val="tx1"/>
                </a:solidFill>
                <a:latin typeface="Helvetica" pitchFamily="2" charset="0"/>
                <a:ea typeface="ＭＳ Ｐゴシック" panose="020B0600070205080204" pitchFamily="34" charset="-128"/>
              </a:defRPr>
            </a:lvl1pPr>
            <a:lvl2pPr marL="742950" indent="-285750">
              <a:spcBef>
                <a:spcPct val="35000"/>
              </a:spcBef>
              <a:buClr>
                <a:schemeClr val="folHlink"/>
              </a:buClr>
              <a:buSzPct val="80000"/>
              <a:buFont typeface="Monotype Sorts" pitchFamily="2" charset="2"/>
              <a:buChar char="l"/>
              <a:defRPr kumimoji="1">
                <a:solidFill>
                  <a:schemeClr val="tx1"/>
                </a:solidFill>
                <a:latin typeface="Helvetica" pitchFamily="2" charset="0"/>
                <a:ea typeface="ＭＳ Ｐゴシック" panose="020B0600070205080204" pitchFamily="34" charset="-128"/>
              </a:defRPr>
            </a:lvl2pPr>
            <a:lvl3pPr marL="1143000" indent="-228600">
              <a:spcBef>
                <a:spcPct val="35000"/>
              </a:spcBef>
              <a:buClr>
                <a:srgbClr val="33CC33"/>
              </a:buClr>
              <a:buSzPct val="75000"/>
              <a:buFont typeface="Webdings" pitchFamily="2" charset="2"/>
              <a:buChar char="4"/>
              <a:defRPr kumimoji="1">
                <a:solidFill>
                  <a:schemeClr val="tx1"/>
                </a:solidFill>
                <a:latin typeface="Helvetica" pitchFamily="2"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itchFamily="2"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9pPr>
          </a:lstStyle>
          <a:p>
            <a:pPr marL="342900" marR="0" lvl="0" indent="-342900" algn="l" defTabSz="685800" rtl="0" eaLnBrk="0" fontAlgn="base" latinLnBrk="0" hangingPunct="0">
              <a:lnSpc>
                <a:spcPct val="100000"/>
              </a:lnSpc>
              <a:spcBef>
                <a:spcPct val="0"/>
              </a:spcBef>
              <a:spcAft>
                <a:spcPct val="0"/>
              </a:spcAft>
              <a:buClrTx/>
              <a:buSzTx/>
              <a:buFontTx/>
              <a:buAutoNum type="arabicPlain"/>
              <a:tabLst/>
              <a:defRPr/>
            </a:pPr>
            <a:r>
              <a:rPr kumimoji="0" lang="en-US" altLang="en-US" sz="135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rPr>
              <a:t>4</a:t>
            </a:r>
          </a:p>
          <a:p>
            <a:pPr marL="342900" marR="0" lvl="0" indent="-342900" algn="l" defTabSz="685800" rtl="0" eaLnBrk="0" fontAlgn="base" latinLnBrk="0" hangingPunct="0">
              <a:lnSpc>
                <a:spcPct val="100000"/>
              </a:lnSpc>
              <a:spcBef>
                <a:spcPct val="0"/>
              </a:spcBef>
              <a:spcAft>
                <a:spcPct val="0"/>
              </a:spcAft>
              <a:buClrTx/>
              <a:buSzTx/>
              <a:buFont typeface="Monotype Sorts" pitchFamily="2" charset="2"/>
              <a:buNone/>
              <a:tabLst/>
              <a:defRPr/>
            </a:pPr>
            <a:r>
              <a:rPr kumimoji="0" lang="en-US" altLang="en-US" sz="135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rPr>
              <a:t>1     5</a:t>
            </a:r>
          </a:p>
          <a:p>
            <a:pPr marL="342900" marR="0" lvl="0" indent="-342900" algn="l" defTabSz="685800" rtl="0" eaLnBrk="0" fontAlgn="base" latinLnBrk="0" hangingPunct="0">
              <a:lnSpc>
                <a:spcPct val="100000"/>
              </a:lnSpc>
              <a:spcBef>
                <a:spcPct val="0"/>
              </a:spcBef>
              <a:spcAft>
                <a:spcPct val="0"/>
              </a:spcAft>
              <a:buClrTx/>
              <a:buSzTx/>
              <a:buFont typeface="Monotype Sorts" pitchFamily="2" charset="2"/>
              <a:buNone/>
              <a:tabLst/>
              <a:defRPr/>
            </a:pPr>
            <a:r>
              <a:rPr kumimoji="0" lang="en-US" altLang="en-US" sz="135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rPr>
              <a:t>3     7</a:t>
            </a:r>
          </a:p>
        </p:txBody>
      </p:sp>
    </p:spTree>
    <p:extLst>
      <p:ext uri="{BB962C8B-B14F-4D97-AF65-F5344CB8AC3E}">
        <p14:creationId xmlns:p14="http://schemas.microsoft.com/office/powerpoint/2010/main" val="2723450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a:extLst>
              <a:ext uri="{FF2B5EF4-FFF2-40B4-BE49-F238E27FC236}">
                <a16:creationId xmlns:a16="http://schemas.microsoft.com/office/drawing/2014/main" id="{BEA3B149-B49C-C241-BC09-0FA701281F55}"/>
              </a:ext>
            </a:extLst>
          </p:cNvPr>
          <p:cNvSpPr>
            <a:spLocks noGrp="1" noChangeArrowheads="1"/>
          </p:cNvSpPr>
          <p:nvPr>
            <p:ph type="title"/>
          </p:nvPr>
        </p:nvSpPr>
        <p:spPr>
          <a:xfrm>
            <a:off x="1859756" y="200025"/>
            <a:ext cx="5943600" cy="342900"/>
          </a:xfrm>
        </p:spPr>
        <p:txBody>
          <a:bodyPr/>
          <a:lstStyle/>
          <a:p>
            <a:pPr>
              <a:defRPr/>
            </a:pPr>
            <a:r>
              <a:rPr lang="en-US" altLang="en-US" sz="2100" dirty="0">
                <a:effectLst>
                  <a:outerShdw blurRad="38100" dist="38100" dir="2700000" algn="tl">
                    <a:srgbClr val="C0C0C0"/>
                  </a:outerShdw>
                </a:effectLst>
              </a:rPr>
              <a:t>Closure of a Set of Functional Dependencies</a:t>
            </a:r>
          </a:p>
        </p:txBody>
      </p:sp>
      <p:sp>
        <p:nvSpPr>
          <p:cNvPr id="45058" name="Rectangle 3">
            <a:extLst>
              <a:ext uri="{FF2B5EF4-FFF2-40B4-BE49-F238E27FC236}">
                <a16:creationId xmlns:a16="http://schemas.microsoft.com/office/drawing/2014/main" id="{845B6B8B-DDA4-F74B-943C-08F2145398FA}"/>
              </a:ext>
            </a:extLst>
          </p:cNvPr>
          <p:cNvSpPr>
            <a:spLocks noGrp="1" noChangeArrowheads="1"/>
          </p:cNvSpPr>
          <p:nvPr>
            <p:ph type="body" idx="1"/>
          </p:nvPr>
        </p:nvSpPr>
        <p:spPr>
          <a:xfrm>
            <a:off x="1728788" y="913210"/>
            <a:ext cx="5660231" cy="2040731"/>
          </a:xfrm>
        </p:spPr>
        <p:txBody>
          <a:bodyPr/>
          <a:lstStyle/>
          <a:p>
            <a:r>
              <a:rPr lang="en-US" altLang="en-US" sz="1275"/>
              <a:t>Given a set </a:t>
            </a:r>
            <a:r>
              <a:rPr lang="en-US" altLang="en-US" sz="1275" i="1"/>
              <a:t>F</a:t>
            </a:r>
            <a:r>
              <a:rPr lang="en-US" altLang="en-US" sz="1275"/>
              <a:t> set of functional dependencies, there are certain other functional dependencies that are logically implied by </a:t>
            </a:r>
            <a:r>
              <a:rPr lang="en-US" altLang="en-US" sz="1275" i="1"/>
              <a:t>F</a:t>
            </a:r>
            <a:r>
              <a:rPr lang="en-US" altLang="en-US" sz="1275"/>
              <a:t>.</a:t>
            </a:r>
          </a:p>
          <a:p>
            <a:pPr lvl="1"/>
            <a:r>
              <a:rPr lang="en-US" altLang="en-US" sz="1275">
                <a:ea typeface="ＭＳ Ｐゴシック" panose="020B0600070205080204" pitchFamily="34" charset="-128"/>
              </a:rPr>
              <a:t> If  </a:t>
            </a:r>
            <a:r>
              <a:rPr lang="en-US" altLang="en-US" sz="1275" i="1">
                <a:ea typeface="ＭＳ Ｐゴシック" panose="020B0600070205080204" pitchFamily="34" charset="-128"/>
              </a:rPr>
              <a:t>A</a:t>
            </a:r>
            <a:r>
              <a:rPr lang="en-US" altLang="en-US" sz="1275">
                <a:ea typeface="ＭＳ Ｐゴシック" panose="020B0600070205080204" pitchFamily="34" charset="-128"/>
              </a:rPr>
              <a:t> </a:t>
            </a:r>
            <a:r>
              <a:rPr lang="en-US" altLang="en-US" sz="1275">
                <a:ea typeface="ＭＳ Ｐゴシック" panose="020B0600070205080204" pitchFamily="34" charset="-128"/>
                <a:sym typeface="Symbol" pitchFamily="2" charset="2"/>
              </a:rPr>
              <a:t></a:t>
            </a:r>
            <a:r>
              <a:rPr lang="en-US" altLang="en-US" sz="1275">
                <a:ea typeface="ＭＳ Ｐゴシック" panose="020B0600070205080204" pitchFamily="34" charset="-128"/>
                <a:sym typeface="Monotype Sorts" pitchFamily="2" charset="2"/>
              </a:rPr>
              <a:t> </a:t>
            </a:r>
            <a:r>
              <a:rPr lang="en-US" altLang="en-US" sz="1275" i="1">
                <a:ea typeface="ＭＳ Ｐゴシック" panose="020B0600070205080204" pitchFamily="34" charset="-128"/>
                <a:sym typeface="Monotype Sorts" pitchFamily="2" charset="2"/>
              </a:rPr>
              <a:t>B</a:t>
            </a:r>
            <a:r>
              <a:rPr lang="en-US" altLang="en-US" sz="1275">
                <a:ea typeface="ＭＳ Ｐゴシック" panose="020B0600070205080204" pitchFamily="34" charset="-128"/>
                <a:sym typeface="Monotype Sorts" pitchFamily="2" charset="2"/>
              </a:rPr>
              <a:t> and  </a:t>
            </a:r>
            <a:r>
              <a:rPr lang="en-US" altLang="en-US" sz="1275" i="1">
                <a:ea typeface="ＭＳ Ｐゴシック" panose="020B0600070205080204" pitchFamily="34" charset="-128"/>
                <a:sym typeface="Monotype Sorts" pitchFamily="2" charset="2"/>
              </a:rPr>
              <a:t>B</a:t>
            </a:r>
            <a:r>
              <a:rPr lang="en-US" altLang="en-US" sz="1275">
                <a:ea typeface="ＭＳ Ｐゴシック" panose="020B0600070205080204" pitchFamily="34" charset="-128"/>
                <a:sym typeface="Monotype Sorts" pitchFamily="2" charset="2"/>
              </a:rPr>
              <a:t> </a:t>
            </a:r>
            <a:r>
              <a:rPr lang="en-US" altLang="en-US" sz="1275">
                <a:ea typeface="ＭＳ Ｐゴシック" panose="020B0600070205080204" pitchFamily="34" charset="-128"/>
                <a:sym typeface="Symbol" pitchFamily="2" charset="2"/>
              </a:rPr>
              <a:t></a:t>
            </a:r>
            <a:r>
              <a:rPr lang="en-US" altLang="en-US" sz="1275">
                <a:ea typeface="ＭＳ Ｐゴシック" panose="020B0600070205080204" pitchFamily="34" charset="-128"/>
                <a:sym typeface="Monotype Sorts" pitchFamily="2" charset="2"/>
              </a:rPr>
              <a:t> </a:t>
            </a:r>
            <a:r>
              <a:rPr lang="en-US" altLang="en-US" sz="1275" i="1">
                <a:ea typeface="ＭＳ Ｐゴシック" panose="020B0600070205080204" pitchFamily="34" charset="-128"/>
                <a:sym typeface="Monotype Sorts" pitchFamily="2" charset="2"/>
              </a:rPr>
              <a:t>C</a:t>
            </a:r>
            <a:r>
              <a:rPr lang="en-US" altLang="en-US" sz="1275">
                <a:ea typeface="ＭＳ Ｐゴシック" panose="020B0600070205080204" pitchFamily="34" charset="-128"/>
                <a:sym typeface="Monotype Sorts" pitchFamily="2" charset="2"/>
              </a:rPr>
              <a:t>,  then we can infer that </a:t>
            </a:r>
            <a:r>
              <a:rPr lang="en-US" altLang="en-US" sz="1275" i="1">
                <a:ea typeface="ＭＳ Ｐゴシック" panose="020B0600070205080204" pitchFamily="34" charset="-128"/>
                <a:sym typeface="Monotype Sorts" pitchFamily="2" charset="2"/>
              </a:rPr>
              <a:t>A</a:t>
            </a:r>
            <a:r>
              <a:rPr lang="en-US" altLang="en-US" sz="1275">
                <a:ea typeface="ＭＳ Ｐゴシック" panose="020B0600070205080204" pitchFamily="34" charset="-128"/>
                <a:sym typeface="Monotype Sorts" pitchFamily="2" charset="2"/>
              </a:rPr>
              <a:t> </a:t>
            </a:r>
            <a:r>
              <a:rPr lang="en-US" altLang="en-US" sz="1275">
                <a:ea typeface="ＭＳ Ｐゴシック" panose="020B0600070205080204" pitchFamily="34" charset="-128"/>
                <a:sym typeface="Symbol" pitchFamily="2" charset="2"/>
              </a:rPr>
              <a:t></a:t>
            </a:r>
            <a:r>
              <a:rPr lang="en-US" altLang="en-US" sz="1275">
                <a:ea typeface="ＭＳ Ｐゴシック" panose="020B0600070205080204" pitchFamily="34" charset="-128"/>
                <a:sym typeface="Monotype Sorts" pitchFamily="2" charset="2"/>
              </a:rPr>
              <a:t> C</a:t>
            </a:r>
          </a:p>
          <a:p>
            <a:pPr lvl="1"/>
            <a:r>
              <a:rPr lang="en-US" altLang="en-US" sz="1275">
                <a:ea typeface="ＭＳ Ｐゴシック" panose="020B0600070205080204" pitchFamily="34" charset="-128"/>
                <a:sym typeface="Monotype Sorts" pitchFamily="2" charset="2"/>
              </a:rPr>
              <a:t>etc.</a:t>
            </a:r>
            <a:endParaRPr lang="en-US" altLang="en-US" sz="1275">
              <a:ea typeface="ＭＳ Ｐゴシック" panose="020B0600070205080204" pitchFamily="34" charset="-128"/>
            </a:endParaRPr>
          </a:p>
          <a:p>
            <a:r>
              <a:rPr lang="en-US" altLang="en-US" sz="1275"/>
              <a:t>The set of </a:t>
            </a:r>
            <a:r>
              <a:rPr lang="en-US" altLang="en-US" sz="1275" b="1">
                <a:solidFill>
                  <a:srgbClr val="002060"/>
                </a:solidFill>
              </a:rPr>
              <a:t>all</a:t>
            </a:r>
            <a:r>
              <a:rPr lang="en-US" altLang="en-US" sz="1275"/>
              <a:t> functional dependencies logically implied by </a:t>
            </a:r>
            <a:r>
              <a:rPr lang="en-US" altLang="en-US" sz="1275" i="1"/>
              <a:t>F</a:t>
            </a:r>
            <a:r>
              <a:rPr lang="en-US" altLang="en-US" sz="1275"/>
              <a:t> is the </a:t>
            </a:r>
            <a:r>
              <a:rPr lang="en-US" altLang="en-US" sz="1275" b="1">
                <a:solidFill>
                  <a:srgbClr val="002060"/>
                </a:solidFill>
              </a:rPr>
              <a:t>closure</a:t>
            </a:r>
            <a:r>
              <a:rPr lang="en-US" altLang="en-US" sz="1275"/>
              <a:t> of </a:t>
            </a:r>
            <a:r>
              <a:rPr lang="en-US" altLang="en-US" sz="1275" i="1"/>
              <a:t>F</a:t>
            </a:r>
            <a:r>
              <a:rPr lang="en-US" altLang="en-US" sz="1275"/>
              <a:t>.</a:t>
            </a:r>
          </a:p>
          <a:p>
            <a:r>
              <a:rPr lang="en-US" altLang="en-US" sz="1275"/>
              <a:t>We denote the </a:t>
            </a:r>
            <a:r>
              <a:rPr lang="en-US" altLang="en-US" sz="1275" i="1"/>
              <a:t>closure </a:t>
            </a:r>
            <a:r>
              <a:rPr lang="en-US" altLang="en-US" sz="1275"/>
              <a:t>of </a:t>
            </a:r>
            <a:r>
              <a:rPr lang="en-US" altLang="en-US" sz="1275" i="1"/>
              <a:t>F</a:t>
            </a:r>
            <a:r>
              <a:rPr lang="en-US" altLang="en-US" sz="1275"/>
              <a:t> by </a:t>
            </a:r>
            <a:r>
              <a:rPr lang="en-US" altLang="en-US" sz="1275" b="1" i="1">
                <a:solidFill>
                  <a:srgbClr val="002060"/>
                </a:solidFill>
              </a:rPr>
              <a:t>F</a:t>
            </a:r>
            <a:r>
              <a:rPr lang="en-US" altLang="en-US" sz="1275" b="1" i="1" baseline="44000">
                <a:solidFill>
                  <a:srgbClr val="002060"/>
                </a:solidFill>
              </a:rPr>
              <a:t>+</a:t>
            </a:r>
            <a:r>
              <a:rPr lang="en-US" altLang="en-US" sz="1275" i="1">
                <a:solidFill>
                  <a:srgbClr val="000099"/>
                </a:solidFill>
              </a:rPr>
              <a:t>.</a:t>
            </a:r>
          </a:p>
          <a:p>
            <a:endParaRPr lang="en-US" altLang="en-US">
              <a:sym typeface="Greek Symbols"/>
            </a:endParaRPr>
          </a:p>
        </p:txBody>
      </p:sp>
    </p:spTree>
    <p:extLst>
      <p:ext uri="{BB962C8B-B14F-4D97-AF65-F5344CB8AC3E}">
        <p14:creationId xmlns:p14="http://schemas.microsoft.com/office/powerpoint/2010/main" val="807883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W4111_002_2023_3:  Lecture_12_Module_IV		© Donald F. Ferguson, 2023</a:t>
            </a:r>
            <a:endParaRPr lang="en-US" altLang="en-US" sz="800" i="1" dirty="0">
              <a:solidFill>
                <a:schemeClr val="bg1"/>
              </a:solidFill>
            </a:endParaRPr>
          </a:p>
        </p:txBody>
      </p:sp>
    </p:spTree>
    <p:extLst>
      <p:ext uri="{BB962C8B-B14F-4D97-AF65-F5344CB8AC3E}">
        <p14:creationId xmlns:p14="http://schemas.microsoft.com/office/powerpoint/2010/main" val="3847697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70" name="Rectangle 2">
            <a:extLst>
              <a:ext uri="{FF2B5EF4-FFF2-40B4-BE49-F238E27FC236}">
                <a16:creationId xmlns:a16="http://schemas.microsoft.com/office/drawing/2014/main" id="{E1C24651-4EA3-864E-8DE8-5D3F13CCF5AF}"/>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Keys and Functional Dependencies</a:t>
            </a:r>
          </a:p>
        </p:txBody>
      </p:sp>
      <p:sp>
        <p:nvSpPr>
          <p:cNvPr id="47106" name="Rectangle 3">
            <a:extLst>
              <a:ext uri="{FF2B5EF4-FFF2-40B4-BE49-F238E27FC236}">
                <a16:creationId xmlns:a16="http://schemas.microsoft.com/office/drawing/2014/main" id="{C081E308-6204-8646-B69A-F84CFA957E53}"/>
              </a:ext>
            </a:extLst>
          </p:cNvPr>
          <p:cNvSpPr>
            <a:spLocks noGrp="1" noChangeArrowheads="1"/>
          </p:cNvSpPr>
          <p:nvPr>
            <p:ph type="body" idx="1"/>
          </p:nvPr>
        </p:nvSpPr>
        <p:spPr>
          <a:xfrm>
            <a:off x="1719263" y="820341"/>
            <a:ext cx="5742385" cy="3486150"/>
          </a:xfrm>
        </p:spPr>
        <p:txBody>
          <a:bodyPr/>
          <a:lstStyle/>
          <a:p>
            <a:pPr>
              <a:tabLst>
                <a:tab pos="938213" algn="l"/>
                <a:tab pos="1629966" algn="l"/>
                <a:tab pos="2533650" algn="l"/>
              </a:tabLst>
            </a:pPr>
            <a:r>
              <a:rPr lang="en-US" altLang="en-US" sz="1275" i="1">
                <a:sym typeface="Symbol" pitchFamily="2" charset="2"/>
              </a:rPr>
              <a:t>K</a:t>
            </a:r>
            <a:r>
              <a:rPr lang="en-US" altLang="en-US" sz="1275">
                <a:sym typeface="Symbol" pitchFamily="2" charset="2"/>
              </a:rPr>
              <a:t> is a superkey for relation schema </a:t>
            </a:r>
            <a:r>
              <a:rPr lang="en-US" altLang="en-US" sz="1275" i="1">
                <a:sym typeface="Symbol" pitchFamily="2" charset="2"/>
              </a:rPr>
              <a:t>R</a:t>
            </a:r>
            <a:r>
              <a:rPr lang="en-US" altLang="en-US" sz="1275">
                <a:sym typeface="Symbol" pitchFamily="2" charset="2"/>
              </a:rPr>
              <a:t> if and only if </a:t>
            </a:r>
            <a:r>
              <a:rPr lang="en-US" altLang="en-US" sz="1275" i="1">
                <a:sym typeface="Symbol" pitchFamily="2" charset="2"/>
              </a:rPr>
              <a:t>K </a:t>
            </a:r>
            <a:r>
              <a:rPr lang="en-US" altLang="en-US" sz="1275">
                <a:sym typeface="Symbol" pitchFamily="2" charset="2"/>
              </a:rPr>
              <a:t></a:t>
            </a:r>
            <a:r>
              <a:rPr lang="en-US" altLang="en-US" sz="1275">
                <a:sym typeface="Monotype Sorts" pitchFamily="2" charset="2"/>
              </a:rPr>
              <a:t> </a:t>
            </a:r>
            <a:r>
              <a:rPr lang="en-US" altLang="en-US" sz="1275" i="1">
                <a:sym typeface="Monotype Sorts" pitchFamily="2" charset="2"/>
              </a:rPr>
              <a:t>R</a:t>
            </a:r>
            <a:endParaRPr lang="en-US" altLang="en-US" sz="1275">
              <a:sym typeface="Monotype Sorts" pitchFamily="2" charset="2"/>
            </a:endParaRPr>
          </a:p>
          <a:p>
            <a:pPr>
              <a:tabLst>
                <a:tab pos="938213" algn="l"/>
                <a:tab pos="1629966" algn="l"/>
                <a:tab pos="2533650" algn="l"/>
              </a:tabLst>
            </a:pPr>
            <a:r>
              <a:rPr lang="en-US" altLang="en-US" sz="1275" i="1">
                <a:sym typeface="Monotype Sorts" pitchFamily="2" charset="2"/>
              </a:rPr>
              <a:t>K</a:t>
            </a:r>
            <a:r>
              <a:rPr lang="en-US" altLang="en-US" sz="1275">
                <a:sym typeface="Monotype Sorts" pitchFamily="2" charset="2"/>
              </a:rPr>
              <a:t> is a candidate key for </a:t>
            </a:r>
            <a:r>
              <a:rPr lang="en-US" altLang="en-US" sz="1275" i="1">
                <a:sym typeface="Monotype Sorts" pitchFamily="2" charset="2"/>
              </a:rPr>
              <a:t>R</a:t>
            </a:r>
            <a:r>
              <a:rPr lang="en-US" altLang="en-US" sz="1275">
                <a:sym typeface="Monotype Sorts" pitchFamily="2" charset="2"/>
              </a:rPr>
              <a:t> if and only if </a:t>
            </a:r>
          </a:p>
          <a:p>
            <a:pPr lvl="1">
              <a:tabLst>
                <a:tab pos="938213" algn="l"/>
                <a:tab pos="1629966" algn="l"/>
                <a:tab pos="2533650" algn="l"/>
              </a:tabLst>
            </a:pPr>
            <a:r>
              <a:rPr lang="en-US" altLang="en-US" sz="1275" i="1">
                <a:ea typeface="ＭＳ Ｐゴシック" panose="020B0600070205080204" pitchFamily="34" charset="-128"/>
                <a:sym typeface="Monotype Sorts" pitchFamily="2" charset="2"/>
              </a:rPr>
              <a:t>K </a:t>
            </a:r>
            <a:r>
              <a:rPr lang="en-US" altLang="en-US" sz="1275">
                <a:ea typeface="ＭＳ Ｐゴシック" panose="020B0600070205080204" pitchFamily="34" charset="-128"/>
                <a:sym typeface="Symbol" pitchFamily="2" charset="2"/>
              </a:rPr>
              <a:t></a:t>
            </a:r>
            <a:r>
              <a:rPr lang="en-US" altLang="en-US" sz="1275">
                <a:ea typeface="ＭＳ Ｐゴシック" panose="020B0600070205080204" pitchFamily="34" charset="-128"/>
                <a:sym typeface="Monotype Sorts" pitchFamily="2" charset="2"/>
              </a:rPr>
              <a:t> </a:t>
            </a:r>
            <a:r>
              <a:rPr lang="en-US" altLang="en-US" sz="1275" i="1">
                <a:ea typeface="ＭＳ Ｐゴシック" panose="020B0600070205080204" pitchFamily="34" charset="-128"/>
                <a:sym typeface="Monotype Sorts" pitchFamily="2" charset="2"/>
              </a:rPr>
              <a:t>R</a:t>
            </a:r>
            <a:r>
              <a:rPr lang="en-US" altLang="en-US" sz="1275">
                <a:ea typeface="ＭＳ Ｐゴシック" panose="020B0600070205080204" pitchFamily="34" charset="-128"/>
                <a:sym typeface="Monotype Sorts" pitchFamily="2" charset="2"/>
              </a:rPr>
              <a:t>, and</a:t>
            </a:r>
          </a:p>
          <a:p>
            <a:pPr lvl="1">
              <a:tabLst>
                <a:tab pos="938213" algn="l"/>
                <a:tab pos="1629966" algn="l"/>
                <a:tab pos="2533650" algn="l"/>
              </a:tabLst>
            </a:pPr>
            <a:r>
              <a:rPr lang="en-US" altLang="en-US" sz="1275">
                <a:ea typeface="ＭＳ Ｐゴシック" panose="020B0600070205080204" pitchFamily="34" charset="-128"/>
                <a:sym typeface="Monotype Sorts" pitchFamily="2" charset="2"/>
              </a:rPr>
              <a:t>for no </a:t>
            </a:r>
            <a:r>
              <a:rPr lang="en-US" altLang="en-US" sz="1275">
                <a:ea typeface="ＭＳ Ｐゴシック" panose="020B0600070205080204" pitchFamily="34" charset="-128"/>
                <a:sym typeface="Symbol" pitchFamily="2" charset="2"/>
              </a:rPr>
              <a:t>  </a:t>
            </a:r>
            <a:r>
              <a:rPr lang="en-US" altLang="en-US" sz="1275" i="1">
                <a:ea typeface="ＭＳ Ｐゴシック" panose="020B0600070205080204" pitchFamily="34" charset="-128"/>
                <a:sym typeface="Symbol" pitchFamily="2" charset="2"/>
              </a:rPr>
              <a:t>K, </a:t>
            </a:r>
            <a:r>
              <a:rPr lang="en-US" altLang="en-US" sz="1275">
                <a:ea typeface="ＭＳ Ｐゴシック" panose="020B0600070205080204" pitchFamily="34" charset="-128"/>
                <a:sym typeface="Symbol" pitchFamily="2" charset="2"/>
              </a:rPr>
              <a:t> </a:t>
            </a:r>
            <a:r>
              <a:rPr lang="en-US" altLang="en-US" sz="1275">
                <a:ea typeface="ＭＳ Ｐゴシック" panose="020B0600070205080204" pitchFamily="34" charset="-128"/>
                <a:sym typeface="Monotype Sorts" pitchFamily="2" charset="2"/>
              </a:rPr>
              <a:t> </a:t>
            </a:r>
            <a:r>
              <a:rPr lang="en-US" altLang="en-US" sz="1275" i="1">
                <a:ea typeface="ＭＳ Ｐゴシック" panose="020B0600070205080204" pitchFamily="34" charset="-128"/>
                <a:sym typeface="Monotype Sorts" pitchFamily="2" charset="2"/>
              </a:rPr>
              <a:t>R</a:t>
            </a:r>
          </a:p>
          <a:p>
            <a:pPr>
              <a:tabLst>
                <a:tab pos="938213" algn="l"/>
                <a:tab pos="1629966" algn="l"/>
                <a:tab pos="2533650" algn="l"/>
              </a:tabLst>
            </a:pPr>
            <a:r>
              <a:rPr lang="en-US" altLang="en-US" sz="1275"/>
              <a:t>Functional dependencies allow us to express constraints that cannot be expressed using superkeys.  Consider the schema:</a:t>
            </a:r>
          </a:p>
          <a:p>
            <a:pPr>
              <a:buNone/>
              <a:tabLst>
                <a:tab pos="938213" algn="l"/>
                <a:tab pos="1629966" algn="l"/>
                <a:tab pos="2533650" algn="l"/>
              </a:tabLst>
            </a:pPr>
            <a:r>
              <a:rPr lang="en-US" altLang="en-US" sz="1275"/>
              <a:t>	      </a:t>
            </a:r>
            <a:r>
              <a:rPr lang="en-US" altLang="en-US" sz="1275" i="1"/>
              <a:t>in_dep </a:t>
            </a:r>
            <a:r>
              <a:rPr lang="en-US" altLang="en-US" sz="1275"/>
              <a:t>(</a:t>
            </a:r>
            <a:r>
              <a:rPr lang="en-US" altLang="en-US" sz="1275" i="1" u="sng"/>
              <a:t>ID, </a:t>
            </a:r>
            <a:r>
              <a:rPr lang="en-US" altLang="en-US" sz="1275" i="1"/>
              <a:t>name, salary</a:t>
            </a:r>
            <a:r>
              <a:rPr lang="en-US" altLang="en-US" sz="1275" i="1" u="sng"/>
              <a:t>, dept_name, </a:t>
            </a:r>
            <a:r>
              <a:rPr lang="en-US" altLang="en-US" sz="1275" i="1"/>
              <a:t>building, budget </a:t>
            </a:r>
            <a:r>
              <a:rPr lang="en-US" altLang="en-US" sz="1275"/>
              <a:t>)</a:t>
            </a:r>
            <a:r>
              <a:rPr lang="en-US" altLang="en-US" sz="1275" i="1"/>
              <a:t>.</a:t>
            </a:r>
          </a:p>
          <a:p>
            <a:pPr>
              <a:buNone/>
              <a:tabLst>
                <a:tab pos="938213" algn="l"/>
                <a:tab pos="1629966" algn="l"/>
                <a:tab pos="2533650" algn="l"/>
              </a:tabLst>
            </a:pPr>
            <a:r>
              <a:rPr lang="en-US" altLang="en-US" sz="1275" i="1"/>
              <a:t>	</a:t>
            </a:r>
            <a:r>
              <a:rPr lang="en-US" altLang="en-US" sz="1275"/>
              <a:t>We expect these functional dependencies to hold:</a:t>
            </a:r>
          </a:p>
          <a:p>
            <a:pPr>
              <a:buNone/>
              <a:tabLst>
                <a:tab pos="938213" algn="l"/>
                <a:tab pos="1629966" algn="l"/>
                <a:tab pos="2533650" algn="l"/>
              </a:tabLst>
            </a:pPr>
            <a:r>
              <a:rPr lang="en-US" altLang="en-US" sz="1275"/>
              <a:t>	                          </a:t>
            </a:r>
            <a:r>
              <a:rPr lang="en-US" altLang="en-US" sz="1275" i="1"/>
              <a:t>dept_name</a:t>
            </a:r>
            <a:r>
              <a:rPr lang="en-US" altLang="en-US" sz="1275">
                <a:sym typeface="Symbol" pitchFamily="2" charset="2"/>
              </a:rPr>
              <a:t></a:t>
            </a:r>
            <a:r>
              <a:rPr lang="en-US" altLang="en-US" sz="1275">
                <a:sym typeface="Monotype Sorts" pitchFamily="2" charset="2"/>
              </a:rPr>
              <a:t> </a:t>
            </a:r>
            <a:r>
              <a:rPr lang="en-US" altLang="en-US" sz="1275" i="1">
                <a:sym typeface="Monotype Sorts" pitchFamily="2" charset="2"/>
              </a:rPr>
              <a:t>building</a:t>
            </a:r>
          </a:p>
          <a:p>
            <a:pPr>
              <a:buNone/>
              <a:tabLst>
                <a:tab pos="938213" algn="l"/>
                <a:tab pos="1629966" algn="l"/>
                <a:tab pos="2533650" algn="l"/>
              </a:tabLst>
            </a:pPr>
            <a:r>
              <a:rPr lang="en-US" altLang="en-US" sz="1275" i="1">
                <a:sym typeface="Monotype Sorts" pitchFamily="2" charset="2"/>
              </a:rPr>
              <a:t>                               ID </a:t>
            </a:r>
            <a:r>
              <a:rPr lang="en-US" altLang="en-US" sz="1275">
                <a:sym typeface="Wingdings" pitchFamily="2" charset="2"/>
              </a:rPr>
              <a:t></a:t>
            </a:r>
            <a:r>
              <a:rPr lang="en-US" altLang="en-US" sz="1275" i="1">
                <a:sym typeface="Wingdings" pitchFamily="2" charset="2"/>
              </a:rPr>
              <a:t> building</a:t>
            </a:r>
            <a:endParaRPr lang="en-US" altLang="en-US" sz="1275" i="1">
              <a:sym typeface="Monotype Sorts" pitchFamily="2" charset="2"/>
            </a:endParaRPr>
          </a:p>
          <a:p>
            <a:pPr>
              <a:buNone/>
              <a:tabLst>
                <a:tab pos="938213" algn="l"/>
                <a:tab pos="1629966" algn="l"/>
                <a:tab pos="2533650" algn="l"/>
              </a:tabLst>
            </a:pPr>
            <a:r>
              <a:rPr lang="en-US" altLang="en-US" sz="1275" i="1">
                <a:sym typeface="Monotype Sorts" pitchFamily="2" charset="2"/>
              </a:rPr>
              <a:t>	</a:t>
            </a:r>
            <a:r>
              <a:rPr lang="en-US" altLang="en-US" sz="1275">
                <a:sym typeface="Monotype Sorts" pitchFamily="2" charset="2"/>
              </a:rPr>
              <a:t>but would not expect the following to hold: </a:t>
            </a:r>
          </a:p>
          <a:p>
            <a:pPr>
              <a:buNone/>
              <a:tabLst>
                <a:tab pos="938213" algn="l"/>
                <a:tab pos="1629966" algn="l"/>
                <a:tab pos="2533650" algn="l"/>
              </a:tabLst>
            </a:pPr>
            <a:r>
              <a:rPr lang="en-US" altLang="en-US" sz="1275">
                <a:sym typeface="Monotype Sorts" pitchFamily="2" charset="2"/>
              </a:rPr>
              <a:t>			</a:t>
            </a:r>
            <a:r>
              <a:rPr lang="en-US" altLang="en-US" sz="1275" i="1">
                <a:sym typeface="Monotype Sorts" pitchFamily="2" charset="2"/>
              </a:rPr>
              <a:t>dept_name </a:t>
            </a:r>
            <a:r>
              <a:rPr lang="en-US" altLang="en-US" sz="1275">
                <a:sym typeface="Symbol" pitchFamily="2" charset="2"/>
              </a:rPr>
              <a:t></a:t>
            </a:r>
            <a:r>
              <a:rPr lang="en-US" altLang="en-US" sz="1275">
                <a:sym typeface="Monotype Sorts" pitchFamily="2" charset="2"/>
              </a:rPr>
              <a:t> </a:t>
            </a:r>
            <a:r>
              <a:rPr lang="en-US" altLang="en-US" sz="1275" i="1">
                <a:sym typeface="Monotype Sorts" pitchFamily="2" charset="2"/>
              </a:rPr>
              <a:t>salary</a:t>
            </a:r>
          </a:p>
          <a:p>
            <a:pPr>
              <a:buNone/>
              <a:tabLst>
                <a:tab pos="938213" algn="l"/>
                <a:tab pos="1629966" algn="l"/>
                <a:tab pos="2533650" algn="l"/>
              </a:tabLst>
            </a:pPr>
            <a:endParaRPr lang="en-US" altLang="en-US" i="1">
              <a:sym typeface="Monotype Sorts" pitchFamily="2" charset="2"/>
            </a:endParaRPr>
          </a:p>
        </p:txBody>
      </p:sp>
      <p:pic>
        <p:nvPicPr>
          <p:cNvPr id="47107" name="Picture 1">
            <a:extLst>
              <a:ext uri="{FF2B5EF4-FFF2-40B4-BE49-F238E27FC236}">
                <a16:creationId xmlns:a16="http://schemas.microsoft.com/office/drawing/2014/main" id="{1B673B74-40F8-524F-BD26-E3985BEE5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77724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66CD128E-BB39-8649-B03A-830A9F4B12FB}"/>
              </a:ext>
            </a:extLst>
          </p:cNvPr>
          <p:cNvSpPr txBox="1"/>
          <p:nvPr/>
        </p:nvSpPr>
        <p:spPr>
          <a:xfrm>
            <a:off x="1872854" y="3930253"/>
            <a:ext cx="4069063" cy="923330"/>
          </a:xfrm>
          <a:prstGeom prst="rect">
            <a:avLst/>
          </a:prstGeom>
          <a:noFill/>
        </p:spPr>
        <p:txBody>
          <a:bodyPr wrap="none">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sz="135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DFF Note:</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35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In the current data: ID </a:t>
            </a:r>
            <a:r>
              <a:rPr kumimoji="0" lang="en-US" sz="135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 </a:t>
            </a:r>
            <a:r>
              <a:rPr kumimoji="0" lang="en-US" sz="1350"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dept_name</a:t>
            </a:r>
            <a:r>
              <a:rPr kumimoji="0" lang="en-US" sz="135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  building</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35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But</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35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In the schema, </a:t>
            </a:r>
            <a:r>
              <a:rPr kumimoji="0" lang="en-US" sz="1350"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dept_name</a:t>
            </a:r>
            <a:r>
              <a:rPr kumimoji="0" lang="en-US" sz="135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 may be NULL..</a:t>
            </a:r>
          </a:p>
        </p:txBody>
      </p:sp>
    </p:spTree>
    <p:extLst>
      <p:ext uri="{BB962C8B-B14F-4D97-AF65-F5344CB8AC3E}">
        <p14:creationId xmlns:p14="http://schemas.microsoft.com/office/powerpoint/2010/main" val="1498663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a:extLst>
              <a:ext uri="{FF2B5EF4-FFF2-40B4-BE49-F238E27FC236}">
                <a16:creationId xmlns:a16="http://schemas.microsoft.com/office/drawing/2014/main" id="{8E68B845-00E1-7B45-BC97-7C3760CB870F}"/>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Use of Functional Dependencies</a:t>
            </a:r>
          </a:p>
        </p:txBody>
      </p:sp>
      <p:sp>
        <p:nvSpPr>
          <p:cNvPr id="49154" name="Rectangle 3">
            <a:extLst>
              <a:ext uri="{FF2B5EF4-FFF2-40B4-BE49-F238E27FC236}">
                <a16:creationId xmlns:a16="http://schemas.microsoft.com/office/drawing/2014/main" id="{B677AC53-B4AD-6341-A99B-28359BF67FD2}"/>
              </a:ext>
            </a:extLst>
          </p:cNvPr>
          <p:cNvSpPr>
            <a:spLocks noGrp="1" noChangeArrowheads="1"/>
          </p:cNvSpPr>
          <p:nvPr>
            <p:ph type="body" idx="1"/>
          </p:nvPr>
        </p:nvSpPr>
        <p:spPr>
          <a:xfrm>
            <a:off x="1719263" y="838200"/>
            <a:ext cx="5675710" cy="3157538"/>
          </a:xfrm>
        </p:spPr>
        <p:txBody>
          <a:bodyPr/>
          <a:lstStyle/>
          <a:p>
            <a:r>
              <a:rPr lang="en-US" altLang="en-US" sz="1275"/>
              <a:t>We use functional dependencies to:</a:t>
            </a:r>
          </a:p>
          <a:p>
            <a:pPr lvl="1"/>
            <a:r>
              <a:rPr lang="en-US" altLang="en-US" sz="1275">
                <a:ea typeface="ＭＳ Ｐゴシック" panose="020B0600070205080204" pitchFamily="34" charset="-128"/>
              </a:rPr>
              <a:t>To test relations to see if they are legal under a given set of functional dependencies. </a:t>
            </a:r>
          </a:p>
          <a:p>
            <a:pPr lvl="2"/>
            <a:r>
              <a:rPr lang="en-US" altLang="en-US" sz="1275">
                <a:ea typeface="ＭＳ Ｐゴシック" panose="020B0600070205080204" pitchFamily="34" charset="-128"/>
              </a:rPr>
              <a:t> If a relation </a:t>
            </a:r>
            <a:r>
              <a:rPr lang="en-US" altLang="en-US" sz="1275" i="1">
                <a:ea typeface="ＭＳ Ｐゴシック" panose="020B0600070205080204" pitchFamily="34" charset="-128"/>
              </a:rPr>
              <a:t>r</a:t>
            </a:r>
            <a:r>
              <a:rPr lang="en-US" altLang="en-US" sz="1275">
                <a:ea typeface="ＭＳ Ｐゴシック" panose="020B0600070205080204" pitchFamily="34" charset="-128"/>
              </a:rPr>
              <a:t> is legal under a set </a:t>
            </a:r>
            <a:r>
              <a:rPr lang="en-US" altLang="en-US" sz="1275" i="1">
                <a:ea typeface="ＭＳ Ｐゴシック" panose="020B0600070205080204" pitchFamily="34" charset="-128"/>
              </a:rPr>
              <a:t>F</a:t>
            </a:r>
            <a:r>
              <a:rPr lang="en-US" altLang="en-US" sz="1275">
                <a:ea typeface="ＭＳ Ｐゴシック" panose="020B0600070205080204" pitchFamily="34" charset="-128"/>
              </a:rPr>
              <a:t> of functional dependencies, we say that </a:t>
            </a:r>
            <a:r>
              <a:rPr lang="en-US" altLang="en-US" sz="1275" i="1">
                <a:ea typeface="ＭＳ Ｐゴシック" panose="020B0600070205080204" pitchFamily="34" charset="-128"/>
              </a:rPr>
              <a:t>r</a:t>
            </a:r>
            <a:r>
              <a:rPr lang="en-US" altLang="en-US" sz="1275">
                <a:ea typeface="ＭＳ Ｐゴシック" panose="020B0600070205080204" pitchFamily="34" charset="-128"/>
              </a:rPr>
              <a:t> </a:t>
            </a:r>
            <a:r>
              <a:rPr lang="en-US" altLang="en-US" sz="1275" b="1">
                <a:solidFill>
                  <a:srgbClr val="002060"/>
                </a:solidFill>
                <a:ea typeface="ＭＳ Ｐゴシック" panose="020B0600070205080204" pitchFamily="34" charset="-128"/>
              </a:rPr>
              <a:t>satisfies</a:t>
            </a:r>
            <a:r>
              <a:rPr lang="en-US" altLang="en-US" sz="1275" b="1">
                <a:solidFill>
                  <a:srgbClr val="000099"/>
                </a:solidFill>
                <a:ea typeface="ＭＳ Ｐゴシック" panose="020B0600070205080204" pitchFamily="34" charset="-128"/>
              </a:rPr>
              <a:t> </a:t>
            </a:r>
            <a:r>
              <a:rPr lang="en-US" altLang="en-US" sz="1275" i="1">
                <a:ea typeface="ＭＳ Ｐゴシック" panose="020B0600070205080204" pitchFamily="34" charset="-128"/>
              </a:rPr>
              <a:t>F.</a:t>
            </a:r>
            <a:endParaRPr lang="en-US" altLang="en-US" sz="1275">
              <a:ea typeface="ＭＳ Ｐゴシック" panose="020B0600070205080204" pitchFamily="34" charset="-128"/>
            </a:endParaRPr>
          </a:p>
          <a:p>
            <a:pPr lvl="1"/>
            <a:r>
              <a:rPr lang="en-US" altLang="en-US" sz="1275">
                <a:ea typeface="ＭＳ Ｐゴシック" panose="020B0600070205080204" pitchFamily="34" charset="-128"/>
              </a:rPr>
              <a:t>To specify constraints on the set of legal relations</a:t>
            </a:r>
          </a:p>
          <a:p>
            <a:pPr lvl="2"/>
            <a:r>
              <a:rPr lang="en-US" altLang="en-US" sz="1275">
                <a:ea typeface="ＭＳ Ｐゴシック" panose="020B0600070205080204" pitchFamily="34" charset="-128"/>
              </a:rPr>
              <a:t>We say that </a:t>
            </a:r>
            <a:r>
              <a:rPr lang="en-US" altLang="en-US" sz="1275" i="1">
                <a:ea typeface="ＭＳ Ｐゴシック" panose="020B0600070205080204" pitchFamily="34" charset="-128"/>
              </a:rPr>
              <a:t>F</a:t>
            </a:r>
            <a:r>
              <a:rPr lang="en-US" altLang="en-US" sz="1275">
                <a:ea typeface="ＭＳ Ｐゴシック" panose="020B0600070205080204" pitchFamily="34" charset="-128"/>
              </a:rPr>
              <a:t> </a:t>
            </a:r>
            <a:r>
              <a:rPr lang="en-US" altLang="en-US" sz="1275" b="1">
                <a:solidFill>
                  <a:srgbClr val="002060"/>
                </a:solidFill>
                <a:ea typeface="ＭＳ Ｐゴシック" panose="020B0600070205080204" pitchFamily="34" charset="-128"/>
              </a:rPr>
              <a:t>holds on</a:t>
            </a:r>
            <a:r>
              <a:rPr lang="en-US" altLang="en-US" sz="1275">
                <a:solidFill>
                  <a:srgbClr val="002060"/>
                </a:solidFill>
                <a:ea typeface="ＭＳ Ｐゴシック" panose="020B0600070205080204" pitchFamily="34" charset="-128"/>
              </a:rPr>
              <a:t> </a:t>
            </a:r>
            <a:r>
              <a:rPr lang="en-US" altLang="en-US" sz="1275" i="1">
                <a:ea typeface="ＭＳ Ｐゴシック" panose="020B0600070205080204" pitchFamily="34" charset="-128"/>
              </a:rPr>
              <a:t>R</a:t>
            </a:r>
            <a:r>
              <a:rPr lang="en-US" altLang="en-US" sz="1275">
                <a:ea typeface="ＭＳ Ｐゴシック" panose="020B0600070205080204" pitchFamily="34" charset="-128"/>
              </a:rPr>
              <a:t> if all legal relations on </a:t>
            </a:r>
            <a:r>
              <a:rPr lang="en-US" altLang="en-US" sz="1275" i="1">
                <a:ea typeface="ＭＳ Ｐゴシック" panose="020B0600070205080204" pitchFamily="34" charset="-128"/>
              </a:rPr>
              <a:t>R</a:t>
            </a:r>
            <a:r>
              <a:rPr lang="en-US" altLang="en-US" sz="1275">
                <a:ea typeface="ＭＳ Ｐゴシック" panose="020B0600070205080204" pitchFamily="34" charset="-128"/>
              </a:rPr>
              <a:t> satisfy the set of functional dependencies </a:t>
            </a:r>
            <a:r>
              <a:rPr lang="en-US" altLang="en-US" sz="1275" i="1">
                <a:ea typeface="ＭＳ Ｐゴシック" panose="020B0600070205080204" pitchFamily="34" charset="-128"/>
              </a:rPr>
              <a:t>F.</a:t>
            </a:r>
          </a:p>
          <a:p>
            <a:r>
              <a:rPr lang="en-US" altLang="en-US" sz="1275"/>
              <a:t>Note:  A specific instance of a relation schema may satisfy a functional dependency even if the functional dependency does not hold on all legal instances.  </a:t>
            </a:r>
          </a:p>
          <a:p>
            <a:pPr lvl="1"/>
            <a:r>
              <a:rPr lang="en-US" altLang="en-US" sz="1275">
                <a:ea typeface="ＭＳ Ｐゴシック" panose="020B0600070205080204" pitchFamily="34" charset="-128"/>
              </a:rPr>
              <a:t>For example, a specific instance of </a:t>
            </a:r>
            <a:r>
              <a:rPr lang="en-US" altLang="en-US" sz="1275" i="1">
                <a:ea typeface="ＭＳ Ｐゴシック" panose="020B0600070205080204" pitchFamily="34" charset="-128"/>
              </a:rPr>
              <a:t>instructor</a:t>
            </a:r>
            <a:r>
              <a:rPr lang="en-US" altLang="en-US" sz="1275">
                <a:ea typeface="ＭＳ Ｐゴシック" panose="020B0600070205080204" pitchFamily="34" charset="-128"/>
              </a:rPr>
              <a:t> may, by chance, satisfy </a:t>
            </a:r>
            <a:br>
              <a:rPr lang="en-US" altLang="en-US" sz="1275">
                <a:ea typeface="ＭＳ Ｐゴシック" panose="020B0600070205080204" pitchFamily="34" charset="-128"/>
              </a:rPr>
            </a:br>
            <a:r>
              <a:rPr lang="en-US" altLang="en-US" sz="1275">
                <a:ea typeface="ＭＳ Ｐゴシック" panose="020B0600070205080204" pitchFamily="34" charset="-128"/>
              </a:rPr>
              <a:t>               </a:t>
            </a:r>
            <a:r>
              <a:rPr lang="en-US" altLang="en-US" sz="1275" i="1">
                <a:ea typeface="ＭＳ Ｐゴシック" panose="020B0600070205080204" pitchFamily="34" charset="-128"/>
              </a:rPr>
              <a:t>name </a:t>
            </a:r>
            <a:r>
              <a:rPr lang="en-US" altLang="en-US" sz="1275">
                <a:ea typeface="ＭＳ Ｐゴシック" panose="020B0600070205080204" pitchFamily="34" charset="-128"/>
                <a:sym typeface="Symbol" pitchFamily="2" charset="2"/>
              </a:rPr>
              <a:t></a:t>
            </a:r>
            <a:r>
              <a:rPr lang="en-US" altLang="en-US" sz="1275">
                <a:ea typeface="ＭＳ Ｐゴシック" panose="020B0600070205080204" pitchFamily="34" charset="-128"/>
                <a:sym typeface="Monotype Sorts" pitchFamily="2" charset="2"/>
              </a:rPr>
              <a:t> </a:t>
            </a:r>
            <a:r>
              <a:rPr lang="en-US" altLang="en-US" sz="1275" i="1">
                <a:ea typeface="ＭＳ Ｐゴシック" panose="020B0600070205080204" pitchFamily="34" charset="-128"/>
                <a:sym typeface="Monotype Sorts" pitchFamily="2" charset="2"/>
              </a:rPr>
              <a:t>ID.</a:t>
            </a:r>
          </a:p>
        </p:txBody>
      </p:sp>
    </p:spTree>
    <p:extLst>
      <p:ext uri="{BB962C8B-B14F-4D97-AF65-F5344CB8AC3E}">
        <p14:creationId xmlns:p14="http://schemas.microsoft.com/office/powerpoint/2010/main" val="21459757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a:extLst>
              <a:ext uri="{FF2B5EF4-FFF2-40B4-BE49-F238E27FC236}">
                <a16:creationId xmlns:a16="http://schemas.microsoft.com/office/drawing/2014/main" id="{A024ACF0-E9CB-5042-9083-1243A4129B1B}"/>
              </a:ext>
            </a:extLst>
          </p:cNvPr>
          <p:cNvSpPr>
            <a:spLocks noGrp="1" noChangeArrowheads="1"/>
          </p:cNvSpPr>
          <p:nvPr>
            <p:ph type="body" idx="1"/>
          </p:nvPr>
        </p:nvSpPr>
        <p:spPr>
          <a:xfrm>
            <a:off x="3306367" y="1714500"/>
            <a:ext cx="2926556" cy="1109663"/>
          </a:xfrm>
        </p:spPr>
        <p:txBody>
          <a:bodyPr/>
          <a:lstStyle/>
          <a:p>
            <a:pPr>
              <a:buFont typeface="Monotype Sorts" charset="2"/>
              <a:buNone/>
              <a:defRPr/>
            </a:pPr>
            <a:r>
              <a:rPr lang="en-US" altLang="en-US" sz="2400" b="1" dirty="0">
                <a:solidFill>
                  <a:srgbClr val="002060"/>
                </a:solidFill>
                <a:effectLst>
                  <a:outerShdw blurRad="38100" dist="38100" dir="2700000" algn="tl">
                    <a:srgbClr val="C0C0C0"/>
                  </a:outerShdw>
                </a:effectLst>
                <a:latin typeface="+mj-lt"/>
                <a:cs typeface="+mj-cs"/>
              </a:rPr>
              <a:t>Normal Forms</a:t>
            </a:r>
          </a:p>
        </p:txBody>
      </p:sp>
    </p:spTree>
    <p:extLst>
      <p:ext uri="{BB962C8B-B14F-4D97-AF65-F5344CB8AC3E}">
        <p14:creationId xmlns:p14="http://schemas.microsoft.com/office/powerpoint/2010/main" val="973591613"/>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10" name="Rectangle 2">
            <a:extLst>
              <a:ext uri="{FF2B5EF4-FFF2-40B4-BE49-F238E27FC236}">
                <a16:creationId xmlns:a16="http://schemas.microsoft.com/office/drawing/2014/main" id="{452C4B8A-FBBD-FF4A-9A66-45D6FEE6F7F3}"/>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Boyce-Codd Normal Form</a:t>
            </a:r>
          </a:p>
        </p:txBody>
      </p:sp>
      <p:sp>
        <p:nvSpPr>
          <p:cNvPr id="683011" name="Rectangle 3">
            <a:extLst>
              <a:ext uri="{FF2B5EF4-FFF2-40B4-BE49-F238E27FC236}">
                <a16:creationId xmlns:a16="http://schemas.microsoft.com/office/drawing/2014/main" id="{C787BC08-02C5-A84C-885E-5158C72E988B}"/>
              </a:ext>
            </a:extLst>
          </p:cNvPr>
          <p:cNvSpPr>
            <a:spLocks noGrp="1" noChangeArrowheads="1"/>
          </p:cNvSpPr>
          <p:nvPr>
            <p:ph type="body" idx="1"/>
          </p:nvPr>
        </p:nvSpPr>
        <p:spPr>
          <a:xfrm>
            <a:off x="1719263" y="872729"/>
            <a:ext cx="5655469" cy="1999059"/>
          </a:xfrm>
        </p:spPr>
        <p:txBody>
          <a:bodyPr/>
          <a:lstStyle/>
          <a:p>
            <a:pPr>
              <a:lnSpc>
                <a:spcPct val="90000"/>
              </a:lnSpc>
            </a:pPr>
            <a:r>
              <a:rPr lang="en-US" altLang="en-US" sz="1275" dirty="0"/>
              <a:t>A relation schema </a:t>
            </a:r>
            <a:r>
              <a:rPr lang="en-US" altLang="en-US" sz="1275" i="1" dirty="0"/>
              <a:t>R</a:t>
            </a:r>
            <a:r>
              <a:rPr lang="en-US" altLang="en-US" sz="1275" dirty="0"/>
              <a:t> is in BCNF with respect to a set </a:t>
            </a:r>
            <a:r>
              <a:rPr lang="en-US" altLang="en-US" sz="1275" i="1" dirty="0"/>
              <a:t>F</a:t>
            </a:r>
            <a:r>
              <a:rPr lang="en-US" altLang="en-US" sz="1275" dirty="0"/>
              <a:t> of functional  dependencies if for all functional dependencies in </a:t>
            </a:r>
            <a:r>
              <a:rPr lang="en-US" altLang="en-US" sz="1275" i="1" dirty="0"/>
              <a:t>F</a:t>
            </a:r>
            <a:r>
              <a:rPr lang="en-US" altLang="en-US" sz="1275" baseline="30000" dirty="0"/>
              <a:t>+</a:t>
            </a:r>
            <a:r>
              <a:rPr lang="en-US" altLang="en-US" sz="1275" dirty="0"/>
              <a:t> of the form </a:t>
            </a:r>
          </a:p>
          <a:p>
            <a:pPr>
              <a:buFont typeface="Monotype Sorts" pitchFamily="2" charset="2"/>
              <a:buNone/>
            </a:pPr>
            <a:r>
              <a:rPr lang="en-US" altLang="en-US" sz="1275" dirty="0">
                <a:sym typeface="Symbol" pitchFamily="2" charset="2"/>
              </a:rPr>
              <a:t>                 </a:t>
            </a:r>
            <a:r>
              <a:rPr lang="en-US" altLang="en-US" sz="1275" dirty="0">
                <a:sym typeface="Greek Symbols"/>
              </a:rPr>
              <a:t> </a:t>
            </a:r>
            <a:r>
              <a:rPr lang="en-US" altLang="en-US" sz="1275" dirty="0">
                <a:sym typeface="Symbol" pitchFamily="2" charset="2"/>
              </a:rPr>
              <a:t></a:t>
            </a:r>
            <a:r>
              <a:rPr lang="en-US" altLang="en-US" sz="1275" dirty="0">
                <a:sym typeface="Monotype Sorts" pitchFamily="2" charset="2"/>
              </a:rPr>
              <a:t> </a:t>
            </a:r>
            <a:r>
              <a:rPr lang="en-US" altLang="en-US" sz="1275" i="1" dirty="0">
                <a:sym typeface="Symbol" pitchFamily="2" charset="2"/>
              </a:rPr>
              <a:t></a:t>
            </a:r>
            <a:endParaRPr lang="en-US" altLang="en-US" sz="1275" i="1" dirty="0">
              <a:sym typeface="Greek Symbols"/>
            </a:endParaRPr>
          </a:p>
          <a:p>
            <a:pPr>
              <a:buFont typeface="Monotype Sorts" pitchFamily="2" charset="2"/>
              <a:buNone/>
            </a:pPr>
            <a:r>
              <a:rPr lang="en-US" altLang="en-US" sz="1275" i="1" dirty="0">
                <a:sym typeface="Greek Symbols"/>
              </a:rPr>
              <a:t>      </a:t>
            </a:r>
            <a:r>
              <a:rPr lang="en-US" altLang="en-US" sz="1275" dirty="0">
                <a:sym typeface="Greek Symbols"/>
              </a:rPr>
              <a:t>where </a:t>
            </a:r>
            <a:r>
              <a:rPr lang="en-US" altLang="en-US" sz="1275" dirty="0">
                <a:sym typeface="Symbol" pitchFamily="2" charset="2"/>
              </a:rPr>
              <a:t></a:t>
            </a:r>
            <a:r>
              <a:rPr lang="en-US" altLang="en-US" sz="1275" dirty="0">
                <a:sym typeface="Greek Symbols"/>
              </a:rPr>
              <a:t> </a:t>
            </a:r>
            <a:r>
              <a:rPr lang="en-US" altLang="en-US" sz="1275" dirty="0">
                <a:sym typeface="Symbol" pitchFamily="2" charset="2"/>
              </a:rPr>
              <a:t> </a:t>
            </a:r>
            <a:r>
              <a:rPr lang="en-US" altLang="en-US" sz="1275" i="1" dirty="0">
                <a:sym typeface="Symbol" pitchFamily="2" charset="2"/>
              </a:rPr>
              <a:t>R</a:t>
            </a:r>
            <a:r>
              <a:rPr lang="en-US" altLang="en-US" sz="1275" dirty="0">
                <a:sym typeface="Symbol" pitchFamily="2" charset="2"/>
              </a:rPr>
              <a:t> and </a:t>
            </a:r>
            <a:r>
              <a:rPr lang="en-US" altLang="en-US" sz="1275" i="1" dirty="0">
                <a:sym typeface="Symbol" pitchFamily="2" charset="2"/>
              </a:rPr>
              <a:t></a:t>
            </a:r>
            <a:r>
              <a:rPr lang="en-US" altLang="en-US" sz="1275" dirty="0">
                <a:sym typeface="Greek Symbols"/>
              </a:rPr>
              <a:t> </a:t>
            </a:r>
            <a:r>
              <a:rPr lang="en-US" altLang="en-US" sz="1275" dirty="0">
                <a:sym typeface="Symbol" pitchFamily="2" charset="2"/>
              </a:rPr>
              <a:t> </a:t>
            </a:r>
            <a:r>
              <a:rPr lang="en-US" altLang="en-US" sz="1275" i="1" dirty="0">
                <a:sym typeface="Symbol" pitchFamily="2" charset="2"/>
              </a:rPr>
              <a:t>R</a:t>
            </a:r>
            <a:r>
              <a:rPr lang="en-US" altLang="en-US" sz="1275" dirty="0">
                <a:sym typeface="Symbol" pitchFamily="2" charset="2"/>
              </a:rPr>
              <a:t>,</a:t>
            </a:r>
            <a:r>
              <a:rPr lang="en-US" altLang="en-US" sz="1275" i="1" dirty="0">
                <a:sym typeface="Symbol" pitchFamily="2" charset="2"/>
              </a:rPr>
              <a:t> </a:t>
            </a:r>
            <a:r>
              <a:rPr lang="en-US" altLang="en-US" sz="1275" dirty="0">
                <a:sym typeface="Symbol" pitchFamily="2" charset="2"/>
              </a:rPr>
              <a:t>at least one of the following holds:</a:t>
            </a:r>
          </a:p>
          <a:p>
            <a:pPr lvl="1"/>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a:t>
            </a:r>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Monotype Sorts" pitchFamily="2" charset="2"/>
              </a:rPr>
              <a:t> </a:t>
            </a:r>
            <a:r>
              <a:rPr lang="en-US" altLang="en-US" sz="1275" i="1" dirty="0">
                <a:ea typeface="ＭＳ Ｐゴシック" panose="020B0600070205080204" pitchFamily="34" charset="-128"/>
                <a:sym typeface="Symbol" pitchFamily="2" charset="2"/>
              </a:rPr>
              <a:t></a:t>
            </a:r>
            <a:r>
              <a:rPr lang="en-US" altLang="en-US" sz="1275" i="1" dirty="0">
                <a:ea typeface="ＭＳ Ｐゴシック" panose="020B0600070205080204" pitchFamily="34" charset="-128"/>
                <a:sym typeface="Greek Symbols"/>
              </a:rPr>
              <a:t>  </a:t>
            </a:r>
            <a:r>
              <a:rPr lang="en-US" altLang="en-US" sz="1275" dirty="0">
                <a:ea typeface="ＭＳ Ｐゴシック" panose="020B0600070205080204" pitchFamily="34" charset="-128"/>
                <a:sym typeface="Greek Symbols"/>
              </a:rPr>
              <a:t>is trivial (i.e., </a:t>
            </a:r>
            <a:r>
              <a:rPr lang="en-US" altLang="en-US" sz="1275" i="1"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a:t>
            </a:r>
            <a:r>
              <a:rPr lang="en-US" altLang="en-US" sz="1275" dirty="0">
                <a:ea typeface="ＭＳ Ｐゴシック" panose="020B0600070205080204" pitchFamily="34" charset="-128"/>
                <a:sym typeface="Symbol" pitchFamily="2" charset="2"/>
              </a:rPr>
              <a:t> </a:t>
            </a:r>
            <a:r>
              <a:rPr lang="en-US" altLang="en-US" sz="1275" dirty="0">
                <a:ea typeface="ＭＳ Ｐゴシック" panose="020B0600070205080204" pitchFamily="34" charset="-128"/>
                <a:sym typeface="Greek Symbols"/>
              </a:rPr>
              <a:t>)</a:t>
            </a:r>
          </a:p>
          <a:p>
            <a:pPr lvl="1"/>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is a </a:t>
            </a:r>
            <a:r>
              <a:rPr lang="en-US" altLang="en-US" sz="1275" dirty="0" err="1">
                <a:ea typeface="ＭＳ Ｐゴシック" panose="020B0600070205080204" pitchFamily="34" charset="-128"/>
                <a:sym typeface="Greek Symbols"/>
              </a:rPr>
              <a:t>superkey</a:t>
            </a:r>
            <a:r>
              <a:rPr lang="en-US" altLang="en-US" sz="1275" dirty="0">
                <a:ea typeface="ＭＳ Ｐゴシック" panose="020B0600070205080204" pitchFamily="34" charset="-128"/>
                <a:sym typeface="Greek Symbols"/>
              </a:rPr>
              <a:t> for </a:t>
            </a:r>
            <a:r>
              <a:rPr lang="en-US" altLang="en-US" sz="1275" i="1" dirty="0">
                <a:ea typeface="ＭＳ Ｐゴシック" panose="020B0600070205080204" pitchFamily="34" charset="-128"/>
                <a:sym typeface="Greek Symbols"/>
              </a:rPr>
              <a:t>R</a:t>
            </a:r>
          </a:p>
          <a:p>
            <a:endParaRPr lang="en-US" altLang="en-US" sz="1500" i="1" dirty="0">
              <a:sym typeface="Greek Symbols"/>
            </a:endParaRPr>
          </a:p>
          <a:p>
            <a:endParaRPr lang="en-US" altLang="en-US" sz="1500" dirty="0">
              <a:sym typeface="Symbol" pitchFamily="2" charset="2"/>
            </a:endParaRPr>
          </a:p>
        </p:txBody>
      </p:sp>
      <p:sp>
        <p:nvSpPr>
          <p:cNvPr id="4" name="TextBox 3">
            <a:extLst>
              <a:ext uri="{FF2B5EF4-FFF2-40B4-BE49-F238E27FC236}">
                <a16:creationId xmlns:a16="http://schemas.microsoft.com/office/drawing/2014/main" id="{2599DA12-F925-9D41-A68A-D359D45BB4BC}"/>
              </a:ext>
            </a:extLst>
          </p:cNvPr>
          <p:cNvSpPr txBox="1"/>
          <p:nvPr/>
        </p:nvSpPr>
        <p:spPr>
          <a:xfrm>
            <a:off x="1728787" y="3904060"/>
            <a:ext cx="5472113" cy="830997"/>
          </a:xfrm>
          <a:prstGeom prst="rect">
            <a:avLst/>
          </a:prstGeom>
          <a:noFill/>
        </p:spPr>
        <p:txBody>
          <a:bodyPr>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DFF Note:</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The theoretical treatment is no conveying the practical intent.</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If α is α </a:t>
            </a:r>
            <a:r>
              <a:rPr kumimoji="0" lang="en-US" sz="1200"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rPr>
              <a:t>superkey</a:t>
            </a: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 I can set a primary key/unique constraint on α.</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Consider tables with address info in the rows.</a:t>
            </a:r>
          </a:p>
        </p:txBody>
      </p:sp>
    </p:spTree>
    <p:extLst>
      <p:ext uri="{BB962C8B-B14F-4D97-AF65-F5344CB8AC3E}">
        <p14:creationId xmlns:p14="http://schemas.microsoft.com/office/powerpoint/2010/main" val="31389535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830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8301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83011">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683011">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6830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011" grpId="0" build="p"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10" name="Rectangle 2">
            <a:extLst>
              <a:ext uri="{FF2B5EF4-FFF2-40B4-BE49-F238E27FC236}">
                <a16:creationId xmlns:a16="http://schemas.microsoft.com/office/drawing/2014/main" id="{703046ED-9B03-3042-9D7A-58EE7296FE51}"/>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Decomposing a Schema into BCNF</a:t>
            </a:r>
          </a:p>
        </p:txBody>
      </p:sp>
      <p:sp>
        <p:nvSpPr>
          <p:cNvPr id="683011" name="Rectangle 3">
            <a:extLst>
              <a:ext uri="{FF2B5EF4-FFF2-40B4-BE49-F238E27FC236}">
                <a16:creationId xmlns:a16="http://schemas.microsoft.com/office/drawing/2014/main" id="{F6F2764B-B23E-0043-8191-49B09F7D05F1}"/>
              </a:ext>
            </a:extLst>
          </p:cNvPr>
          <p:cNvSpPr>
            <a:spLocks noGrp="1" noChangeArrowheads="1"/>
          </p:cNvSpPr>
          <p:nvPr>
            <p:ph type="body" idx="1"/>
          </p:nvPr>
        </p:nvSpPr>
        <p:spPr>
          <a:xfrm>
            <a:off x="1719262" y="545307"/>
            <a:ext cx="5549504" cy="3251597"/>
          </a:xfrm>
        </p:spPr>
        <p:txBody>
          <a:bodyPr/>
          <a:lstStyle/>
          <a:p>
            <a:pPr>
              <a:lnSpc>
                <a:spcPct val="90000"/>
              </a:lnSpc>
            </a:pPr>
            <a:r>
              <a:rPr lang="en-US" altLang="en-US" sz="1275" dirty="0"/>
              <a:t>Let  R be a schema </a:t>
            </a:r>
            <a:r>
              <a:rPr lang="en-US" altLang="en-US" sz="1275" i="1" dirty="0"/>
              <a:t>R  </a:t>
            </a:r>
            <a:r>
              <a:rPr lang="en-US" altLang="en-US" sz="1275" dirty="0"/>
              <a:t>that is not in BCNF.  Let </a:t>
            </a:r>
            <a:r>
              <a:rPr lang="en-US" altLang="en-US" sz="1275" dirty="0">
                <a:sym typeface="Symbol" pitchFamily="2" charset="2"/>
              </a:rPr>
              <a:t></a:t>
            </a:r>
            <a:r>
              <a:rPr lang="en-US" altLang="en-US" sz="1275" dirty="0">
                <a:sym typeface="Greek Symbols"/>
              </a:rPr>
              <a:t> </a:t>
            </a:r>
            <a:r>
              <a:rPr kumimoji="0" lang="en-US" altLang="en-US" sz="1275" dirty="0">
                <a:sym typeface="Symbol" pitchFamily="2" charset="2"/>
              </a:rPr>
              <a:t></a:t>
            </a:r>
            <a:r>
              <a:rPr lang="en-US" altLang="en-US" sz="1275" i="1" dirty="0">
                <a:sym typeface="Symbol" pitchFamily="2" charset="2"/>
              </a:rPr>
              <a:t></a:t>
            </a:r>
            <a:r>
              <a:rPr lang="en-US" altLang="en-US" sz="1275" i="1" dirty="0">
                <a:sym typeface="Greek Symbols"/>
              </a:rPr>
              <a:t>   </a:t>
            </a:r>
            <a:r>
              <a:rPr lang="en-US" altLang="en-US" sz="1275" dirty="0">
                <a:sym typeface="Greek Symbols"/>
              </a:rPr>
              <a:t>be the FD that </a:t>
            </a:r>
            <a:r>
              <a:rPr lang="en-US" altLang="en-US" sz="1275" dirty="0"/>
              <a:t>causes a violation of BCNF.</a:t>
            </a:r>
          </a:p>
          <a:p>
            <a:pPr>
              <a:lnSpc>
                <a:spcPct val="90000"/>
              </a:lnSpc>
            </a:pPr>
            <a:r>
              <a:rPr lang="en-US" altLang="en-US" sz="1275" dirty="0"/>
              <a:t>We decompose </a:t>
            </a:r>
            <a:r>
              <a:rPr lang="en-US" altLang="en-US" sz="1275" i="1" dirty="0"/>
              <a:t>R</a:t>
            </a:r>
            <a:r>
              <a:rPr lang="en-US" altLang="en-US" sz="1275" dirty="0"/>
              <a:t> into:</a:t>
            </a:r>
          </a:p>
          <a:p>
            <a:pPr lvl="1">
              <a:lnSpc>
                <a:spcPct val="90000"/>
              </a:lnSpc>
              <a:buFont typeface="Times" pitchFamily="2" charset="0"/>
              <a:buChar char="•"/>
            </a:pPr>
            <a:r>
              <a:rPr lang="en-US" altLang="en-US" sz="1275" dirty="0">
                <a:ea typeface="ＭＳ Ｐゴシック" panose="020B0600070205080204" pitchFamily="34" charset="-128"/>
              </a:rPr>
              <a:t>(</a:t>
            </a:r>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U </a:t>
            </a:r>
            <a:r>
              <a:rPr lang="en-US" altLang="en-US" sz="1275" dirty="0">
                <a:ea typeface="ＭＳ Ｐゴシック" panose="020B0600070205080204" pitchFamily="34" charset="-128"/>
                <a:sym typeface="Symbol" pitchFamily="2" charset="2"/>
              </a:rPr>
              <a:t></a:t>
            </a:r>
            <a:r>
              <a:rPr lang="en-US" altLang="en-US" sz="1275" i="1" dirty="0">
                <a:ea typeface="ＭＳ Ｐゴシック" panose="020B0600070205080204" pitchFamily="34" charset="-128"/>
                <a:sym typeface="Symbol" pitchFamily="2" charset="2"/>
              </a:rPr>
              <a:t> </a:t>
            </a:r>
            <a:r>
              <a:rPr lang="en-US" altLang="en-US" sz="1275" dirty="0">
                <a:ea typeface="ＭＳ Ｐゴシック" panose="020B0600070205080204" pitchFamily="34" charset="-128"/>
                <a:sym typeface="Symbol" pitchFamily="2" charset="2"/>
              </a:rPr>
              <a:t>)</a:t>
            </a:r>
            <a:endParaRPr lang="en-US" altLang="en-US" sz="1275" dirty="0">
              <a:ea typeface="ＭＳ Ｐゴシック" panose="020B0600070205080204" pitchFamily="34" charset="-128"/>
            </a:endParaRPr>
          </a:p>
          <a:p>
            <a:pPr lvl="1">
              <a:lnSpc>
                <a:spcPct val="90000"/>
              </a:lnSpc>
              <a:buFont typeface="Times" pitchFamily="2" charset="0"/>
              <a:buChar char="•"/>
            </a:pPr>
            <a:r>
              <a:rPr lang="en-US" altLang="en-US" sz="1275" dirty="0">
                <a:ea typeface="ＭＳ Ｐゴシック" panose="020B0600070205080204" pitchFamily="34" charset="-128"/>
              </a:rPr>
              <a:t>( </a:t>
            </a:r>
            <a:r>
              <a:rPr lang="en-US" altLang="en-US" sz="1275" i="1" dirty="0">
                <a:ea typeface="ＭＳ Ｐゴシック" panose="020B0600070205080204" pitchFamily="34" charset="-128"/>
              </a:rPr>
              <a:t>R</a:t>
            </a:r>
            <a:r>
              <a:rPr lang="en-US" altLang="en-US" sz="1275" dirty="0">
                <a:ea typeface="ＭＳ Ｐゴシック" panose="020B0600070205080204" pitchFamily="34" charset="-128"/>
              </a:rPr>
              <a:t> - ( </a:t>
            </a:r>
            <a:r>
              <a:rPr lang="en-US" altLang="en-US" sz="1275" i="1" dirty="0">
                <a:ea typeface="ＭＳ Ｐゴシック" panose="020B0600070205080204" pitchFamily="34" charset="-128"/>
                <a:sym typeface="Symbol" pitchFamily="2" charset="2"/>
              </a:rPr>
              <a:t> - </a:t>
            </a:r>
            <a:r>
              <a:rPr lang="en-US" altLang="en-US" sz="1275" dirty="0">
                <a:ea typeface="ＭＳ Ｐゴシック" panose="020B0600070205080204" pitchFamily="34" charset="-128"/>
                <a:sym typeface="Symbol" pitchFamily="2" charset="2"/>
              </a:rPr>
              <a:t> ) )</a:t>
            </a:r>
            <a:endParaRPr lang="en-US" altLang="en-US" sz="1275" dirty="0">
              <a:ea typeface="ＭＳ Ｐゴシック" panose="020B0600070205080204" pitchFamily="34" charset="-128"/>
            </a:endParaRPr>
          </a:p>
          <a:p>
            <a:pPr>
              <a:lnSpc>
                <a:spcPct val="90000"/>
              </a:lnSpc>
            </a:pPr>
            <a:r>
              <a:rPr lang="en-US" altLang="en-US" sz="1275" dirty="0"/>
              <a:t>In our example of </a:t>
            </a:r>
            <a:r>
              <a:rPr lang="en-US" altLang="en-US" sz="1275" i="1" dirty="0" err="1"/>
              <a:t>in_dep</a:t>
            </a:r>
            <a:r>
              <a:rPr lang="en-US" altLang="en-US" sz="1275" dirty="0"/>
              <a:t>, </a:t>
            </a:r>
          </a:p>
          <a:p>
            <a:pPr lvl="1">
              <a:lnSpc>
                <a:spcPct val="90000"/>
              </a:lnSpc>
            </a:pPr>
            <a:r>
              <a:rPr lang="en-US" altLang="en-US" sz="1275" dirty="0">
                <a:ea typeface="ＭＳ Ｐゴシック" panose="020B0600070205080204" pitchFamily="34" charset="-128"/>
                <a:sym typeface="Symbol" pitchFamily="2" charset="2"/>
              </a:rPr>
              <a:t> = </a:t>
            </a:r>
            <a:r>
              <a:rPr lang="en-US" altLang="en-US" sz="1275" i="1" dirty="0" err="1">
                <a:ea typeface="ＭＳ Ｐゴシック" panose="020B0600070205080204" pitchFamily="34" charset="-128"/>
                <a:sym typeface="Symbol" pitchFamily="2" charset="2"/>
              </a:rPr>
              <a:t>dept_name</a:t>
            </a:r>
            <a:endParaRPr lang="en-US" altLang="en-US" sz="1275" dirty="0">
              <a:ea typeface="ＭＳ Ｐゴシック" panose="020B0600070205080204" pitchFamily="34" charset="-128"/>
              <a:sym typeface="Symbol" pitchFamily="2" charset="2"/>
            </a:endParaRPr>
          </a:p>
          <a:p>
            <a:pPr lvl="1">
              <a:lnSpc>
                <a:spcPct val="90000"/>
              </a:lnSpc>
            </a:pPr>
            <a:r>
              <a:rPr lang="en-US" altLang="en-US" sz="1275" i="1" dirty="0">
                <a:ea typeface="ＭＳ Ｐゴシック" panose="020B0600070205080204" pitchFamily="34" charset="-128"/>
                <a:sym typeface="Symbol" pitchFamily="2" charset="2"/>
              </a:rPr>
              <a:t> </a:t>
            </a:r>
            <a:r>
              <a:rPr lang="en-US" altLang="en-US" sz="1275" dirty="0">
                <a:ea typeface="ＭＳ Ｐゴシック" panose="020B0600070205080204" pitchFamily="34" charset="-128"/>
                <a:sym typeface="Symbol" pitchFamily="2" charset="2"/>
              </a:rPr>
              <a:t>=</a:t>
            </a:r>
            <a:r>
              <a:rPr lang="en-US" altLang="en-US" sz="1275" i="1" dirty="0">
                <a:ea typeface="ＭＳ Ｐゴシック" panose="020B0600070205080204" pitchFamily="34" charset="-128"/>
                <a:sym typeface="Symbol" pitchFamily="2" charset="2"/>
              </a:rPr>
              <a:t> building, budget</a:t>
            </a:r>
          </a:p>
          <a:p>
            <a:pPr lvl="1">
              <a:lnSpc>
                <a:spcPct val="90000"/>
              </a:lnSpc>
              <a:buFont typeface="Monotype Sorts" pitchFamily="2" charset="2"/>
              <a:buNone/>
            </a:pPr>
            <a:r>
              <a:rPr lang="en-US" altLang="en-US" sz="1275" dirty="0">
                <a:ea typeface="ＭＳ Ｐゴシック" panose="020B0600070205080204" pitchFamily="34" charset="-128"/>
              </a:rPr>
              <a:t>and </a:t>
            </a:r>
            <a:r>
              <a:rPr lang="en-US" altLang="en-US" sz="1275" i="1" dirty="0" err="1">
                <a:ea typeface="ＭＳ Ｐゴシック" panose="020B0600070205080204" pitchFamily="34" charset="-128"/>
              </a:rPr>
              <a:t>in_dep</a:t>
            </a:r>
            <a:r>
              <a:rPr lang="en-US" altLang="en-US" sz="1275" i="1" dirty="0">
                <a:ea typeface="ＭＳ Ｐゴシック" panose="020B0600070205080204" pitchFamily="34" charset="-128"/>
              </a:rPr>
              <a:t> </a:t>
            </a:r>
            <a:r>
              <a:rPr lang="en-US" altLang="en-US" sz="1275" dirty="0">
                <a:ea typeface="ＭＳ Ｐゴシック" panose="020B0600070205080204" pitchFamily="34" charset="-128"/>
              </a:rPr>
              <a:t>is replaced by</a:t>
            </a:r>
          </a:p>
          <a:p>
            <a:pPr lvl="1">
              <a:lnSpc>
                <a:spcPct val="90000"/>
              </a:lnSpc>
            </a:pPr>
            <a:r>
              <a:rPr lang="en-US" altLang="en-US" sz="1275" dirty="0">
                <a:ea typeface="ＭＳ Ｐゴシック" panose="020B0600070205080204" pitchFamily="34" charset="-128"/>
              </a:rPr>
              <a:t> (</a:t>
            </a:r>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U </a:t>
            </a:r>
            <a:r>
              <a:rPr lang="en-US" altLang="en-US" sz="1275" dirty="0">
                <a:ea typeface="ＭＳ Ｐゴシック" panose="020B0600070205080204" pitchFamily="34" charset="-128"/>
                <a:sym typeface="Symbol" pitchFamily="2" charset="2"/>
              </a:rPr>
              <a:t></a:t>
            </a:r>
            <a:r>
              <a:rPr lang="en-US" altLang="en-US" sz="1275" i="1" dirty="0">
                <a:ea typeface="ＭＳ Ｐゴシック" panose="020B0600070205080204" pitchFamily="34" charset="-128"/>
                <a:sym typeface="Symbol" pitchFamily="2" charset="2"/>
              </a:rPr>
              <a:t> </a:t>
            </a:r>
            <a:r>
              <a:rPr lang="en-US" altLang="en-US" sz="1275" dirty="0">
                <a:ea typeface="ＭＳ Ｐゴシック" panose="020B0600070205080204" pitchFamily="34" charset="-128"/>
                <a:sym typeface="Symbol" pitchFamily="2" charset="2"/>
              </a:rPr>
              <a:t>) = ( </a:t>
            </a:r>
            <a:r>
              <a:rPr lang="en-US" altLang="en-US" sz="1275" i="1" dirty="0" err="1">
                <a:ea typeface="ＭＳ Ｐゴシック" panose="020B0600070205080204" pitchFamily="34" charset="-128"/>
                <a:sym typeface="Symbol" pitchFamily="2" charset="2"/>
              </a:rPr>
              <a:t>dept_name</a:t>
            </a:r>
            <a:r>
              <a:rPr lang="en-US" altLang="en-US" sz="1275" i="1" dirty="0">
                <a:ea typeface="ＭＳ Ｐゴシック" panose="020B0600070205080204" pitchFamily="34" charset="-128"/>
                <a:sym typeface="Symbol" pitchFamily="2" charset="2"/>
              </a:rPr>
              <a:t>, building, budget</a:t>
            </a:r>
            <a:r>
              <a:rPr lang="en-US" altLang="en-US" sz="1275" dirty="0">
                <a:ea typeface="ＭＳ Ｐゴシック" panose="020B0600070205080204" pitchFamily="34" charset="-128"/>
                <a:sym typeface="Symbol" pitchFamily="2" charset="2"/>
              </a:rPr>
              <a:t> )</a:t>
            </a:r>
          </a:p>
          <a:p>
            <a:pPr lvl="1">
              <a:lnSpc>
                <a:spcPct val="90000"/>
              </a:lnSpc>
            </a:pPr>
            <a:r>
              <a:rPr lang="en-US" altLang="en-US" sz="1275" dirty="0">
                <a:ea typeface="ＭＳ Ｐゴシック" panose="020B0600070205080204" pitchFamily="34" charset="-128"/>
              </a:rPr>
              <a:t>( </a:t>
            </a:r>
            <a:r>
              <a:rPr lang="en-US" altLang="en-US" sz="1275" i="1" dirty="0">
                <a:ea typeface="ＭＳ Ｐゴシック" panose="020B0600070205080204" pitchFamily="34" charset="-128"/>
              </a:rPr>
              <a:t>R</a:t>
            </a:r>
            <a:r>
              <a:rPr lang="en-US" altLang="en-US" sz="1275" dirty="0">
                <a:ea typeface="ＭＳ Ｐゴシック" panose="020B0600070205080204" pitchFamily="34" charset="-128"/>
              </a:rPr>
              <a:t> - ( </a:t>
            </a:r>
            <a:r>
              <a:rPr lang="en-US" altLang="en-US" sz="1275" i="1" dirty="0">
                <a:ea typeface="ＭＳ Ｐゴシック" panose="020B0600070205080204" pitchFamily="34" charset="-128"/>
                <a:sym typeface="Symbol" pitchFamily="2" charset="2"/>
              </a:rPr>
              <a:t> - </a:t>
            </a:r>
            <a:r>
              <a:rPr lang="en-US" altLang="en-US" sz="1275" dirty="0">
                <a:ea typeface="ＭＳ Ｐゴシック" panose="020B0600070205080204" pitchFamily="34" charset="-128"/>
                <a:sym typeface="Symbol" pitchFamily="2" charset="2"/>
              </a:rPr>
              <a:t> ) ) = ( </a:t>
            </a:r>
            <a:r>
              <a:rPr lang="en-US" altLang="en-US" sz="1275" i="1" dirty="0">
                <a:ea typeface="ＭＳ Ｐゴシック" panose="020B0600070205080204" pitchFamily="34" charset="-128"/>
                <a:sym typeface="Symbol" pitchFamily="2" charset="2"/>
              </a:rPr>
              <a:t>ID, name, </a:t>
            </a:r>
            <a:r>
              <a:rPr lang="en-US" altLang="en-US" sz="1275" i="1" dirty="0" err="1">
                <a:ea typeface="ＭＳ Ｐゴシック" panose="020B0600070205080204" pitchFamily="34" charset="-128"/>
                <a:sym typeface="Symbol" pitchFamily="2" charset="2"/>
              </a:rPr>
              <a:t>dept_name</a:t>
            </a:r>
            <a:r>
              <a:rPr lang="en-US" altLang="en-US" sz="1275" i="1" dirty="0">
                <a:ea typeface="ＭＳ Ｐゴシック" panose="020B0600070205080204" pitchFamily="34" charset="-128"/>
                <a:sym typeface="Symbol" pitchFamily="2" charset="2"/>
              </a:rPr>
              <a:t>, salary</a:t>
            </a:r>
            <a:r>
              <a:rPr lang="en-US" altLang="en-US" sz="1275" dirty="0">
                <a:ea typeface="ＭＳ Ｐゴシック" panose="020B0600070205080204" pitchFamily="34" charset="-128"/>
                <a:sym typeface="Symbol" pitchFamily="2" charset="2"/>
              </a:rPr>
              <a:t> )</a:t>
            </a:r>
          </a:p>
        </p:txBody>
      </p:sp>
      <p:sp>
        <p:nvSpPr>
          <p:cNvPr id="4" name="TextBox 3">
            <a:extLst>
              <a:ext uri="{FF2B5EF4-FFF2-40B4-BE49-F238E27FC236}">
                <a16:creationId xmlns:a16="http://schemas.microsoft.com/office/drawing/2014/main" id="{B3F15D81-6729-8746-B551-5A336A370B2C}"/>
              </a:ext>
            </a:extLst>
          </p:cNvPr>
          <p:cNvSpPr txBox="1"/>
          <p:nvPr/>
        </p:nvSpPr>
        <p:spPr>
          <a:xfrm>
            <a:off x="455414" y="3257550"/>
            <a:ext cx="8077200" cy="1604285"/>
          </a:xfrm>
          <a:prstGeom prst="rect">
            <a:avLst/>
          </a:prstGeom>
          <a:noFill/>
        </p:spPr>
        <p:txBody>
          <a:bodyPr wrap="square">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DFF Note – again this is baffling</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R = (id, </a:t>
            </a:r>
            <a:r>
              <a:rPr kumimoji="0" lang="en-US" sz="1200"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rPr>
              <a:t>name_last</a:t>
            </a: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 </a:t>
            </a:r>
            <a:r>
              <a:rPr kumimoji="0" lang="en-US" sz="1200"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rPr>
              <a:t>name_first</a:t>
            </a: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 street, city, state, </a:t>
            </a:r>
            <a:r>
              <a:rPr kumimoji="0" lang="en-US" sz="1200"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rPr>
              <a:t>zipcode</a:t>
            </a: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a:t>
            </a: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 </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 means </a:t>
            </a:r>
            <a:r>
              <a:rPr kumimoji="0" lang="en-US" sz="1200"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rPr>
              <a:t>zipcode</a:t>
            </a: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 </a:t>
            </a:r>
            <a:r>
              <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Wingdings" pitchFamily="2" charset="2"/>
              </a:rPr>
              <a:t> (city, state) </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Greek Symbols"/>
              </a:rPr>
              <a:t> U </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a:t>
            </a:r>
            <a:r>
              <a:rPr kumimoji="0" lang="en-US" altLang="en-US" sz="1200" b="0" i="1"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 (</a:t>
            </a:r>
            <a:r>
              <a:rPr kumimoji="0" lang="en-US" altLang="en-US" sz="1200"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zipcode</a:t>
            </a:r>
            <a:r>
              <a:rPr kumimoji="0" lang="en-US" alt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city, state), which we call Address</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75" b="0" i="1"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R</a:t>
            </a:r>
            <a: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rPr>
              <a:t> - ( </a:t>
            </a:r>
            <a:r>
              <a:rPr kumimoji="0" lang="en-US" altLang="en-US" sz="1275" b="0" i="1"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 </a:t>
            </a:r>
            <a: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 ). = R - </a:t>
            </a:r>
            <a:r>
              <a:rPr kumimoji="0" lang="en-US" altLang="en-US" sz="1275" b="0" i="1"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 </a:t>
            </a:r>
            <a: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 (id, </a:t>
            </a:r>
            <a:r>
              <a:rPr kumimoji="0" lang="en-US" altLang="en-US" sz="1275"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name_last</a:t>
            </a:r>
            <a: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a:t>
            </a:r>
            <a:r>
              <a:rPr kumimoji="0" lang="en-US" altLang="en-US" sz="1275"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name_first</a:t>
            </a:r>
            <a: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a:t>
            </a:r>
            <a:r>
              <a:rPr kumimoji="0" lang="en-US" altLang="en-US" sz="1275"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zipcode</a:t>
            </a:r>
            <a: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a:t>
            </a:r>
            <a:b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br>
            <a: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which we call Person</a:t>
            </a: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Setting primary key ID in Address and </a:t>
            </a:r>
            <a:r>
              <a:rPr kumimoji="0" lang="en-US" altLang="en-US" sz="1275" b="0" i="0" u="none" strike="noStrike" kern="1200" cap="none" spc="0" normalizeH="0" baseline="0" noProof="0" dirty="0" err="1">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zipcode</a:t>
            </a:r>
            <a:r>
              <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sym typeface="Symbol" panose="05050102010706020507" pitchFamily="18" charset="2"/>
              </a:rPr>
              <a:t> on Address preserves the dependency and is lossless.</a:t>
            </a:r>
            <a:endParaRPr kumimoji="0" lang="en-US" altLang="en-US" sz="1275"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endParaRPr>
          </a:p>
          <a:p>
            <a:pPr marL="214313" marR="0" lvl="0" indent="-214313"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FF0000"/>
              </a:solidFill>
              <a:effectLst/>
              <a:uLnTx/>
              <a:uFillTx/>
              <a:latin typeface="Helvetica" pitchFamily="2" charset="0"/>
              <a:ea typeface="ＭＳ Ｐゴシック" panose="020B0600070205080204" pitchFamily="34" charset="-128"/>
              <a:cs typeface="+mn-cs"/>
            </a:endParaRPr>
          </a:p>
        </p:txBody>
      </p:sp>
      <p:sp>
        <p:nvSpPr>
          <p:cNvPr id="2" name="TextBox 1">
            <a:extLst>
              <a:ext uri="{FF2B5EF4-FFF2-40B4-BE49-F238E27FC236}">
                <a16:creationId xmlns:a16="http://schemas.microsoft.com/office/drawing/2014/main" id="{E5A764F8-E557-0845-9141-29C070F6387B}"/>
              </a:ext>
            </a:extLst>
          </p:cNvPr>
          <p:cNvSpPr txBox="1"/>
          <p:nvPr/>
        </p:nvSpPr>
        <p:spPr>
          <a:xfrm>
            <a:off x="5856775" y="3105150"/>
            <a:ext cx="2859373" cy="120032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This is an example only.</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Zip code does not imply</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city or state in real world.</a:t>
            </a:r>
          </a:p>
        </p:txBody>
      </p:sp>
    </p:spTree>
    <p:extLst>
      <p:ext uri="{BB962C8B-B14F-4D97-AF65-F5344CB8AC3E}">
        <p14:creationId xmlns:p14="http://schemas.microsoft.com/office/powerpoint/2010/main" val="26373435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830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8301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68301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68301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68301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68301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68301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683011">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683011">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6830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011" grpId="0" build="p"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a:extLst>
              <a:ext uri="{FF2B5EF4-FFF2-40B4-BE49-F238E27FC236}">
                <a16:creationId xmlns:a16="http://schemas.microsoft.com/office/drawing/2014/main" id="{BE29EAFF-9FAD-A44D-BDB8-889FF917F4FF}"/>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BCNF and Dependency Preservation</a:t>
            </a:r>
          </a:p>
        </p:txBody>
      </p:sp>
      <p:sp>
        <p:nvSpPr>
          <p:cNvPr id="24579" name="Rectangle 3">
            <a:extLst>
              <a:ext uri="{FF2B5EF4-FFF2-40B4-BE49-F238E27FC236}">
                <a16:creationId xmlns:a16="http://schemas.microsoft.com/office/drawing/2014/main" id="{A41CF574-FABE-5A41-96D0-9464948577C5}"/>
              </a:ext>
            </a:extLst>
          </p:cNvPr>
          <p:cNvSpPr>
            <a:spLocks noGrp="1" noChangeArrowheads="1"/>
          </p:cNvSpPr>
          <p:nvPr>
            <p:ph type="body" idx="1"/>
          </p:nvPr>
        </p:nvSpPr>
        <p:spPr>
          <a:xfrm>
            <a:off x="1719263" y="820341"/>
            <a:ext cx="5709047" cy="3806428"/>
          </a:xfrm>
        </p:spPr>
        <p:txBody>
          <a:bodyPr/>
          <a:lstStyle/>
          <a:p>
            <a:pPr>
              <a:defRPr/>
            </a:pPr>
            <a:r>
              <a:rPr lang="en-US" altLang="en-US" sz="1275" dirty="0"/>
              <a:t>It is not always possible to achieve both BCNF and dependency preservation </a:t>
            </a:r>
          </a:p>
          <a:p>
            <a:pPr>
              <a:defRPr/>
            </a:pPr>
            <a:r>
              <a:rPr lang="en-US" altLang="en-US" sz="1275" dirty="0"/>
              <a:t>Consider a schema:</a:t>
            </a:r>
          </a:p>
          <a:p>
            <a:pPr>
              <a:buFont typeface="Monotype Sorts" pitchFamily="-84" charset="2"/>
              <a:buNone/>
              <a:defRPr/>
            </a:pPr>
            <a:r>
              <a:rPr lang="en-US" altLang="en-US" sz="1275" dirty="0"/>
              <a:t>         </a:t>
            </a:r>
            <a:r>
              <a:rPr lang="en-US" altLang="en-US" sz="1275" i="1" dirty="0" err="1"/>
              <a:t>dept_advisor</a:t>
            </a:r>
            <a:r>
              <a:rPr lang="en-US" altLang="en-US" sz="1275" i="1" dirty="0"/>
              <a:t>(</a:t>
            </a:r>
            <a:r>
              <a:rPr lang="en-US" altLang="en-US" sz="1275" i="1" dirty="0" err="1"/>
              <a:t>s_ID</a:t>
            </a:r>
            <a:r>
              <a:rPr lang="en-US" altLang="en-US" sz="1275" i="1" dirty="0"/>
              <a:t>, </a:t>
            </a:r>
            <a:r>
              <a:rPr lang="en-US" altLang="en-US" sz="1275" i="1" dirty="0" err="1"/>
              <a:t>i_ID</a:t>
            </a:r>
            <a:r>
              <a:rPr lang="en-US" altLang="en-US" sz="1275" i="1" dirty="0"/>
              <a:t>, </a:t>
            </a:r>
            <a:r>
              <a:rPr lang="en-US" altLang="en-US" sz="1275" i="1" dirty="0" err="1"/>
              <a:t>department_name</a:t>
            </a:r>
            <a:r>
              <a:rPr lang="en-US" altLang="en-US" sz="1275" dirty="0"/>
              <a:t>)</a:t>
            </a:r>
          </a:p>
          <a:p>
            <a:pPr>
              <a:defRPr/>
            </a:pPr>
            <a:r>
              <a:rPr lang="en-US" altLang="en-US" sz="1275" dirty="0"/>
              <a:t>With function dependencies:</a:t>
            </a:r>
          </a:p>
          <a:p>
            <a:pPr>
              <a:buFont typeface="Monotype Sorts" pitchFamily="-84" charset="2"/>
              <a:buNone/>
              <a:defRPr/>
            </a:pPr>
            <a:r>
              <a:rPr lang="en-US" altLang="en-US" sz="1275" dirty="0"/>
              <a:t>             </a:t>
            </a:r>
            <a:r>
              <a:rPr lang="en-US" altLang="en-US" sz="1275" i="1" dirty="0"/>
              <a:t>i_ID</a:t>
            </a:r>
            <a:r>
              <a:rPr lang="en-US" altLang="en-US" sz="1275" dirty="0"/>
              <a:t> </a:t>
            </a:r>
            <a:r>
              <a:rPr lang="en-US" altLang="en-US" sz="1275" dirty="0">
                <a:sym typeface="Symbol" pitchFamily="18" charset="2"/>
              </a:rPr>
              <a:t> </a:t>
            </a:r>
            <a:r>
              <a:rPr lang="en-US" altLang="en-US" sz="1275" i="1" dirty="0">
                <a:sym typeface="Symbol" pitchFamily="18" charset="2"/>
              </a:rPr>
              <a:t>dept_name</a:t>
            </a:r>
          </a:p>
          <a:p>
            <a:pPr>
              <a:buFont typeface="Monotype Sorts" pitchFamily="-84" charset="2"/>
              <a:buNone/>
              <a:defRPr/>
            </a:pPr>
            <a:r>
              <a:rPr lang="en-US" altLang="en-US" sz="1275" dirty="0"/>
              <a:t>             </a:t>
            </a:r>
            <a:r>
              <a:rPr lang="en-US" altLang="en-US" sz="1275" i="1" dirty="0"/>
              <a:t>s_ID, </a:t>
            </a:r>
            <a:r>
              <a:rPr lang="en-US" altLang="en-US" sz="1275" i="1" dirty="0">
                <a:sym typeface="Symbol" pitchFamily="18" charset="2"/>
              </a:rPr>
              <a:t>dept_name</a:t>
            </a:r>
            <a:r>
              <a:rPr lang="en-US" altLang="en-US" sz="1275" i="1" dirty="0"/>
              <a:t> </a:t>
            </a:r>
            <a:r>
              <a:rPr lang="en-US" altLang="en-US" sz="1275" dirty="0">
                <a:sym typeface="Symbol" pitchFamily="18" charset="2"/>
              </a:rPr>
              <a:t> </a:t>
            </a:r>
            <a:r>
              <a:rPr lang="en-US" altLang="en-US" sz="1275" i="1" dirty="0">
                <a:sym typeface="Symbol" pitchFamily="18" charset="2"/>
              </a:rPr>
              <a:t>i_ID</a:t>
            </a:r>
          </a:p>
          <a:p>
            <a:pPr>
              <a:defRPr/>
            </a:pPr>
            <a:r>
              <a:rPr lang="en-US" altLang="en-US" sz="1275" i="1" dirty="0"/>
              <a:t>dept_advisor </a:t>
            </a:r>
            <a:r>
              <a:rPr lang="en-US" altLang="en-US" sz="1275" dirty="0"/>
              <a:t>is not in BCNF </a:t>
            </a:r>
          </a:p>
          <a:p>
            <a:pPr lvl="1">
              <a:defRPr/>
            </a:pPr>
            <a:r>
              <a:rPr lang="en-US" altLang="en-US" sz="1275" dirty="0"/>
              <a:t> </a:t>
            </a:r>
            <a:r>
              <a:rPr lang="en-US" altLang="en-US" sz="1275" i="1" dirty="0"/>
              <a:t>i_ID</a:t>
            </a:r>
            <a:r>
              <a:rPr lang="en-US" altLang="en-US" sz="1275" dirty="0"/>
              <a:t>  is not a superkey.</a:t>
            </a:r>
          </a:p>
          <a:p>
            <a:pPr>
              <a:defRPr/>
            </a:pPr>
            <a:r>
              <a:rPr lang="en-US" altLang="en-US" sz="1275" dirty="0">
                <a:sym typeface="Symbol" pitchFamily="18" charset="2"/>
              </a:rPr>
              <a:t>Any decomposition  of </a:t>
            </a:r>
            <a:r>
              <a:rPr lang="en-US" altLang="en-US" sz="1275" i="1" dirty="0"/>
              <a:t>dept_advisor </a:t>
            </a:r>
            <a:r>
              <a:rPr lang="en-US" altLang="en-US" sz="1275" dirty="0">
                <a:sym typeface="Symbol" pitchFamily="18" charset="2"/>
              </a:rPr>
              <a:t>will not include all the attributes in</a:t>
            </a:r>
          </a:p>
          <a:p>
            <a:pPr>
              <a:buFont typeface="Monotype Sorts" pitchFamily="-84" charset="2"/>
              <a:buNone/>
              <a:defRPr/>
            </a:pPr>
            <a:r>
              <a:rPr lang="en-US" altLang="en-US" sz="1275" dirty="0">
                <a:sym typeface="Symbol" pitchFamily="18" charset="2"/>
              </a:rPr>
              <a:t>            </a:t>
            </a:r>
            <a:r>
              <a:rPr lang="en-US" altLang="en-US" sz="1275" i="1" dirty="0"/>
              <a:t>s_ID, </a:t>
            </a:r>
            <a:r>
              <a:rPr lang="en-US" altLang="en-US" sz="1275" i="1" dirty="0">
                <a:sym typeface="Symbol" pitchFamily="18" charset="2"/>
              </a:rPr>
              <a:t>dept_name</a:t>
            </a:r>
            <a:r>
              <a:rPr lang="en-US" altLang="en-US" sz="1275" i="1" dirty="0"/>
              <a:t> </a:t>
            </a:r>
            <a:r>
              <a:rPr lang="en-US" altLang="en-US" sz="1275" i="1" dirty="0">
                <a:sym typeface="Symbol" pitchFamily="18" charset="2"/>
              </a:rPr>
              <a:t> i_ID</a:t>
            </a:r>
          </a:p>
          <a:p>
            <a:pPr>
              <a:defRPr/>
            </a:pPr>
            <a:r>
              <a:rPr lang="en-US" altLang="en-US" sz="1275" dirty="0">
                <a:sym typeface="Symbol" pitchFamily="18" charset="2"/>
              </a:rPr>
              <a:t>Thus, the composition is  NOT be</a:t>
            </a:r>
            <a:r>
              <a:rPr lang="en-US" altLang="en-US" sz="1275" b="1" dirty="0">
                <a:solidFill>
                  <a:schemeClr val="bg1">
                    <a:lumMod val="25000"/>
                  </a:schemeClr>
                </a:solidFill>
              </a:rPr>
              <a:t> </a:t>
            </a:r>
            <a:r>
              <a:rPr lang="en-US" altLang="en-US" sz="1275" dirty="0">
                <a:sym typeface="Symbol" pitchFamily="18" charset="2"/>
              </a:rPr>
              <a:t>dependency preserving</a:t>
            </a:r>
            <a:endParaRPr lang="en-US" altLang="en-US" sz="1275" dirty="0"/>
          </a:p>
        </p:txBody>
      </p:sp>
    </p:spTree>
    <p:extLst>
      <p:ext uri="{BB962C8B-B14F-4D97-AF65-F5344CB8AC3E}">
        <p14:creationId xmlns:p14="http://schemas.microsoft.com/office/powerpoint/2010/main" val="2837468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a:extLst>
              <a:ext uri="{FF2B5EF4-FFF2-40B4-BE49-F238E27FC236}">
                <a16:creationId xmlns:a16="http://schemas.microsoft.com/office/drawing/2014/main" id="{D858664B-99E2-D64A-ACF5-E9EE5248AD73}"/>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Third Normal Form</a:t>
            </a:r>
          </a:p>
        </p:txBody>
      </p:sp>
      <p:sp>
        <p:nvSpPr>
          <p:cNvPr id="69634" name="Rectangle 3">
            <a:extLst>
              <a:ext uri="{FF2B5EF4-FFF2-40B4-BE49-F238E27FC236}">
                <a16:creationId xmlns:a16="http://schemas.microsoft.com/office/drawing/2014/main" id="{CAACBA38-D512-354B-B596-6E1F87B64C55}"/>
              </a:ext>
            </a:extLst>
          </p:cNvPr>
          <p:cNvSpPr>
            <a:spLocks noGrp="1" noChangeArrowheads="1"/>
          </p:cNvSpPr>
          <p:nvPr>
            <p:ph type="body" idx="1"/>
          </p:nvPr>
        </p:nvSpPr>
        <p:spPr>
          <a:xfrm>
            <a:off x="1719263" y="820342"/>
            <a:ext cx="5716191" cy="3677840"/>
          </a:xfrm>
        </p:spPr>
        <p:txBody>
          <a:bodyPr/>
          <a:lstStyle/>
          <a:p>
            <a:pPr>
              <a:tabLst>
                <a:tab pos="2053829" algn="l"/>
              </a:tabLst>
            </a:pPr>
            <a:r>
              <a:rPr lang="en-US" altLang="en-US" sz="1275" dirty="0"/>
              <a:t>A relation schema </a:t>
            </a:r>
            <a:r>
              <a:rPr lang="en-US" altLang="en-US" sz="1275" i="1" dirty="0"/>
              <a:t>R</a:t>
            </a:r>
            <a:r>
              <a:rPr lang="en-US" altLang="en-US" sz="1275" dirty="0"/>
              <a:t> is in </a:t>
            </a:r>
            <a:r>
              <a:rPr lang="en-US" altLang="en-US" sz="1275" b="1" dirty="0">
                <a:solidFill>
                  <a:srgbClr val="002060"/>
                </a:solidFill>
              </a:rPr>
              <a:t>third normal form (3NF)</a:t>
            </a:r>
            <a:r>
              <a:rPr lang="en-US" altLang="en-US" sz="1275" dirty="0">
                <a:solidFill>
                  <a:srgbClr val="002060"/>
                </a:solidFill>
              </a:rPr>
              <a:t> </a:t>
            </a:r>
            <a:r>
              <a:rPr lang="en-US" altLang="en-US" sz="1275" dirty="0"/>
              <a:t>if for all:</a:t>
            </a:r>
          </a:p>
          <a:p>
            <a:pPr>
              <a:buNone/>
              <a:tabLst>
                <a:tab pos="2053829" algn="l"/>
              </a:tabLst>
            </a:pPr>
            <a:r>
              <a:rPr lang="en-US" altLang="en-US" sz="1275" dirty="0"/>
              <a:t>		</a:t>
            </a:r>
            <a:r>
              <a:rPr lang="en-US" altLang="en-US" sz="1275" dirty="0">
                <a:sym typeface="Symbol" pitchFamily="2" charset="2"/>
              </a:rPr>
              <a:t></a:t>
            </a:r>
            <a:r>
              <a:rPr lang="en-US" altLang="en-US" sz="1275" dirty="0">
                <a:sym typeface="Greek Symbols"/>
              </a:rPr>
              <a:t> </a:t>
            </a:r>
            <a:r>
              <a:rPr lang="en-US" altLang="en-US" sz="1275" dirty="0">
                <a:sym typeface="Symbol" pitchFamily="2" charset="2"/>
              </a:rPr>
              <a:t></a:t>
            </a:r>
            <a:r>
              <a:rPr lang="en-US" altLang="en-US" sz="1275" dirty="0">
                <a:sym typeface="Monotype Sorts" pitchFamily="2" charset="2"/>
              </a:rPr>
              <a:t> </a:t>
            </a:r>
            <a:r>
              <a:rPr lang="en-US" altLang="en-US" sz="1275" i="1" dirty="0">
                <a:sym typeface="Symbol" pitchFamily="2" charset="2"/>
              </a:rPr>
              <a:t></a:t>
            </a:r>
            <a:r>
              <a:rPr lang="en-US" altLang="en-US" sz="1275" dirty="0">
                <a:sym typeface="Monotype Sorts" pitchFamily="2" charset="2"/>
              </a:rPr>
              <a:t> in </a:t>
            </a:r>
            <a:r>
              <a:rPr lang="en-US" altLang="en-US" sz="1275" i="1" dirty="0">
                <a:sym typeface="Monotype Sorts" pitchFamily="2" charset="2"/>
              </a:rPr>
              <a:t>F</a:t>
            </a:r>
            <a:r>
              <a:rPr lang="en-US" altLang="en-US" sz="1275" baseline="30000" dirty="0">
                <a:sym typeface="Monotype Sorts" pitchFamily="2" charset="2"/>
              </a:rPr>
              <a:t>+</a:t>
            </a:r>
          </a:p>
          <a:p>
            <a:pPr>
              <a:buNone/>
              <a:tabLst>
                <a:tab pos="2053829" algn="l"/>
              </a:tabLst>
            </a:pPr>
            <a:r>
              <a:rPr lang="en-US" altLang="en-US" sz="600" dirty="0">
                <a:sym typeface="Monotype Sorts" pitchFamily="2" charset="2"/>
              </a:rPr>
              <a:t> </a:t>
            </a:r>
            <a:br>
              <a:rPr lang="en-US" altLang="en-US" sz="1275" dirty="0">
                <a:sym typeface="Monotype Sorts" pitchFamily="2" charset="2"/>
              </a:rPr>
            </a:br>
            <a:r>
              <a:rPr lang="en-US" altLang="en-US" sz="1275" dirty="0">
                <a:sym typeface="Monotype Sorts" pitchFamily="2" charset="2"/>
              </a:rPr>
              <a:t>at least one of the following holds:</a:t>
            </a:r>
          </a:p>
          <a:p>
            <a:pPr lvl="1">
              <a:tabLst>
                <a:tab pos="2053829" algn="l"/>
              </a:tabLst>
            </a:pPr>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a:t>
            </a:r>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Monotype Sorts" pitchFamily="2" charset="2"/>
              </a:rPr>
              <a:t> </a:t>
            </a:r>
            <a:r>
              <a:rPr lang="en-US" altLang="en-US" sz="1275" i="1" dirty="0">
                <a:ea typeface="ＭＳ Ｐゴシック" panose="020B0600070205080204" pitchFamily="34" charset="-128"/>
                <a:sym typeface="Symbol" pitchFamily="2" charset="2"/>
              </a:rPr>
              <a:t></a:t>
            </a:r>
            <a:r>
              <a:rPr lang="en-US" altLang="en-US" sz="1275" i="1" dirty="0">
                <a:ea typeface="ＭＳ Ｐゴシック" panose="020B0600070205080204" pitchFamily="34" charset="-128"/>
                <a:sym typeface="Greek Symbols"/>
              </a:rPr>
              <a:t> </a:t>
            </a:r>
            <a:r>
              <a:rPr lang="en-US" altLang="en-US" sz="1275" dirty="0">
                <a:ea typeface="ＭＳ Ｐゴシック" panose="020B0600070205080204" pitchFamily="34" charset="-128"/>
                <a:sym typeface="Greek Symbols"/>
              </a:rPr>
              <a:t>is trivial (i.e., </a:t>
            </a:r>
            <a:r>
              <a:rPr lang="en-US" altLang="en-US" sz="1275" i="1" dirty="0">
                <a:ea typeface="ＭＳ Ｐゴシック" panose="020B0600070205080204" pitchFamily="34" charset="-128"/>
                <a:sym typeface="Symbol" pitchFamily="2" charset="2"/>
              </a:rPr>
              <a:t></a:t>
            </a:r>
            <a:r>
              <a:rPr lang="en-US" altLang="en-US" sz="1275" i="1" dirty="0">
                <a:ea typeface="ＭＳ Ｐゴシック" panose="020B0600070205080204" pitchFamily="34" charset="-128"/>
                <a:sym typeface="Greek Symbols"/>
              </a:rPr>
              <a:t> </a:t>
            </a:r>
            <a:r>
              <a:rPr lang="en-US" altLang="en-US" sz="1275" dirty="0">
                <a:ea typeface="ＭＳ Ｐゴシック" panose="020B0600070205080204" pitchFamily="34" charset="-128"/>
                <a:sym typeface="Symbol" pitchFamily="2" charset="2"/>
              </a:rPr>
              <a:t> </a:t>
            </a:r>
            <a:r>
              <a:rPr lang="en-US" altLang="en-US" sz="1275" dirty="0">
                <a:ea typeface="ＭＳ Ｐゴシック" panose="020B0600070205080204" pitchFamily="34" charset="-128"/>
                <a:sym typeface="Greek Symbols"/>
              </a:rPr>
              <a:t>)</a:t>
            </a:r>
          </a:p>
          <a:p>
            <a:pPr lvl="1">
              <a:tabLst>
                <a:tab pos="2053829" algn="l"/>
              </a:tabLst>
            </a:pPr>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is a </a:t>
            </a:r>
            <a:r>
              <a:rPr lang="en-US" altLang="en-US" sz="1275" dirty="0" err="1">
                <a:ea typeface="ＭＳ Ｐゴシック" panose="020B0600070205080204" pitchFamily="34" charset="-128"/>
                <a:sym typeface="Greek Symbols"/>
              </a:rPr>
              <a:t>superkey</a:t>
            </a:r>
            <a:r>
              <a:rPr lang="en-US" altLang="en-US" sz="1275" dirty="0">
                <a:ea typeface="ＭＳ Ｐゴシック" panose="020B0600070205080204" pitchFamily="34" charset="-128"/>
                <a:sym typeface="Greek Symbols"/>
              </a:rPr>
              <a:t> for </a:t>
            </a:r>
            <a:r>
              <a:rPr lang="en-US" altLang="en-US" sz="1275" i="1" dirty="0">
                <a:ea typeface="ＭＳ Ｐゴシック" panose="020B0600070205080204" pitchFamily="34" charset="-128"/>
                <a:sym typeface="Greek Symbols"/>
              </a:rPr>
              <a:t>R</a:t>
            </a:r>
            <a:endParaRPr lang="en-US" altLang="en-US" sz="1275" dirty="0">
              <a:ea typeface="ＭＳ Ｐゴシック" panose="020B0600070205080204" pitchFamily="34" charset="-128"/>
              <a:sym typeface="Greek Symbols"/>
            </a:endParaRPr>
          </a:p>
          <a:p>
            <a:pPr lvl="1">
              <a:tabLst>
                <a:tab pos="2053829" algn="l"/>
              </a:tabLst>
            </a:pPr>
            <a:r>
              <a:rPr lang="en-US" altLang="en-US" sz="1275" dirty="0">
                <a:ea typeface="ＭＳ Ｐゴシック" panose="020B0600070205080204" pitchFamily="34" charset="-128"/>
                <a:sym typeface="Greek Symbols"/>
              </a:rPr>
              <a:t>Each attribute </a:t>
            </a:r>
            <a:r>
              <a:rPr lang="en-US" altLang="en-US" sz="1275" i="1" dirty="0">
                <a:ea typeface="ＭＳ Ｐゴシック" panose="020B0600070205080204" pitchFamily="34" charset="-128"/>
                <a:sym typeface="Greek Symbols"/>
              </a:rPr>
              <a:t>A</a:t>
            </a:r>
            <a:r>
              <a:rPr lang="en-US" altLang="en-US" sz="1275" dirty="0">
                <a:ea typeface="ＭＳ Ｐゴシック" panose="020B0600070205080204" pitchFamily="34" charset="-128"/>
                <a:sym typeface="Greek Symbols"/>
              </a:rPr>
              <a:t> in </a:t>
            </a:r>
            <a:r>
              <a:rPr lang="en-US" altLang="en-US" sz="1275" i="1"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 </a:t>
            </a:r>
            <a:r>
              <a:rPr lang="en-US" altLang="en-US" sz="1275" dirty="0">
                <a:ea typeface="ＭＳ Ｐゴシック" panose="020B0600070205080204" pitchFamily="34" charset="-128"/>
                <a:sym typeface="Symbol" pitchFamily="2" charset="2"/>
              </a:rPr>
              <a:t></a:t>
            </a:r>
            <a:r>
              <a:rPr lang="en-US" altLang="en-US" sz="1275" dirty="0">
                <a:ea typeface="ＭＳ Ｐゴシック" panose="020B0600070205080204" pitchFamily="34" charset="-128"/>
                <a:sym typeface="Greek Symbols"/>
              </a:rPr>
              <a:t> is contained in a candidate key for </a:t>
            </a:r>
            <a:r>
              <a:rPr lang="en-US" altLang="en-US" sz="1275" i="1" dirty="0">
                <a:ea typeface="ＭＳ Ｐゴシック" panose="020B0600070205080204" pitchFamily="34" charset="-128"/>
                <a:sym typeface="Greek Symbols"/>
              </a:rPr>
              <a:t>R.</a:t>
            </a:r>
          </a:p>
          <a:p>
            <a:pPr lvl="1">
              <a:buNone/>
              <a:tabLst>
                <a:tab pos="2053829" algn="l"/>
              </a:tabLst>
            </a:pPr>
            <a:r>
              <a:rPr lang="en-US" altLang="en-US" sz="1275" i="1" dirty="0">
                <a:ea typeface="ＭＳ Ｐゴシック" panose="020B0600070205080204" pitchFamily="34" charset="-128"/>
                <a:sym typeface="Greek Symbols"/>
              </a:rPr>
              <a:t>   </a:t>
            </a:r>
            <a:r>
              <a:rPr lang="en-US" altLang="en-US" sz="1275" dirty="0">
                <a:ea typeface="ＭＳ Ｐゴシック" panose="020B0600070205080204" pitchFamily="34" charset="-128"/>
                <a:sym typeface="Greek Symbols"/>
              </a:rPr>
              <a:t>(</a:t>
            </a:r>
            <a:r>
              <a:rPr lang="en-US" altLang="en-US" sz="1275" b="1" dirty="0">
                <a:ea typeface="ＭＳ Ｐゴシック" panose="020B0600070205080204" pitchFamily="34" charset="-128"/>
                <a:sym typeface="Greek Symbols"/>
              </a:rPr>
              <a:t>NOTE</a:t>
            </a:r>
            <a:r>
              <a:rPr lang="en-US" altLang="en-US" sz="1275" i="1" dirty="0">
                <a:ea typeface="ＭＳ Ｐゴシック" panose="020B0600070205080204" pitchFamily="34" charset="-128"/>
                <a:sym typeface="Greek Symbols"/>
              </a:rPr>
              <a:t>: </a:t>
            </a:r>
            <a:r>
              <a:rPr lang="en-US" altLang="en-US" sz="1275" dirty="0">
                <a:ea typeface="ＭＳ Ｐゴシック" panose="020B0600070205080204" pitchFamily="34" charset="-128"/>
                <a:sym typeface="Greek Symbols"/>
              </a:rPr>
              <a:t>each attribute may be in a different candidate key)</a:t>
            </a:r>
            <a:endParaRPr lang="en-US" altLang="en-US" sz="1275" i="1" dirty="0">
              <a:ea typeface="ＭＳ Ｐゴシック" panose="020B0600070205080204" pitchFamily="34" charset="-128"/>
              <a:sym typeface="Greek Symbols"/>
            </a:endParaRPr>
          </a:p>
          <a:p>
            <a:pPr>
              <a:tabLst>
                <a:tab pos="2053829" algn="l"/>
              </a:tabLst>
            </a:pPr>
            <a:r>
              <a:rPr lang="en-US" altLang="en-US" sz="1275" dirty="0">
                <a:sym typeface="Greek Symbols"/>
              </a:rPr>
              <a:t>If a relation is in BCNF it is in 3NF (since in BCNF one of the first two conditions above must hold).</a:t>
            </a:r>
          </a:p>
          <a:p>
            <a:pPr>
              <a:tabLst>
                <a:tab pos="2053829" algn="l"/>
              </a:tabLst>
            </a:pPr>
            <a:r>
              <a:rPr lang="en-US" altLang="en-US" sz="1275" dirty="0"/>
              <a:t>Third condition is a minimal relaxation of BCNF to ensure dependency preservation (will see why later).</a:t>
            </a:r>
          </a:p>
          <a:p>
            <a:pPr>
              <a:tabLst>
                <a:tab pos="2053829" algn="l"/>
              </a:tabLst>
            </a:pPr>
            <a:endParaRPr lang="en-US" altLang="en-US" sz="1500" dirty="0">
              <a:sym typeface="Greek Symbols"/>
            </a:endParaRPr>
          </a:p>
        </p:txBody>
      </p:sp>
    </p:spTree>
    <p:extLst>
      <p:ext uri="{BB962C8B-B14F-4D97-AF65-F5344CB8AC3E}">
        <p14:creationId xmlns:p14="http://schemas.microsoft.com/office/powerpoint/2010/main" val="7056390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6" name="Rectangle 2">
            <a:extLst>
              <a:ext uri="{FF2B5EF4-FFF2-40B4-BE49-F238E27FC236}">
                <a16:creationId xmlns:a16="http://schemas.microsoft.com/office/drawing/2014/main" id="{DA95FF10-8AC8-9A4F-8BBB-3A0FDA9D3289}"/>
              </a:ext>
            </a:extLst>
          </p:cNvPr>
          <p:cNvSpPr>
            <a:spLocks noGrp="1" noChangeArrowheads="1"/>
          </p:cNvSpPr>
          <p:nvPr>
            <p:ph type="title"/>
          </p:nvPr>
        </p:nvSpPr>
        <p:spPr>
          <a:xfrm>
            <a:off x="1675210" y="73819"/>
            <a:ext cx="6011465" cy="469106"/>
          </a:xfrm>
        </p:spPr>
        <p:txBody>
          <a:bodyPr/>
          <a:lstStyle/>
          <a:p>
            <a:pPr>
              <a:defRPr/>
            </a:pPr>
            <a:r>
              <a:rPr lang="en-US" sz="2100" dirty="0"/>
              <a:t>3NF Example</a:t>
            </a:r>
            <a:endParaRPr lang="en-US" altLang="en-US" sz="2100" dirty="0">
              <a:effectLst>
                <a:outerShdw blurRad="38100" dist="38100" dir="2700000" algn="tl">
                  <a:srgbClr val="C0C0C0"/>
                </a:outerShdw>
              </a:effectLst>
            </a:endParaRPr>
          </a:p>
        </p:txBody>
      </p:sp>
      <p:sp>
        <p:nvSpPr>
          <p:cNvPr id="71682" name="Rectangle 3">
            <a:extLst>
              <a:ext uri="{FF2B5EF4-FFF2-40B4-BE49-F238E27FC236}">
                <a16:creationId xmlns:a16="http://schemas.microsoft.com/office/drawing/2014/main" id="{6ABB2D26-DCE7-5A47-B92A-FFA5659ED275}"/>
              </a:ext>
            </a:extLst>
          </p:cNvPr>
          <p:cNvSpPr>
            <a:spLocks noGrp="1" noChangeArrowheads="1"/>
          </p:cNvSpPr>
          <p:nvPr>
            <p:ph type="body" idx="1"/>
          </p:nvPr>
        </p:nvSpPr>
        <p:spPr>
          <a:xfrm>
            <a:off x="1715692" y="820341"/>
            <a:ext cx="6011465" cy="3367088"/>
          </a:xfrm>
        </p:spPr>
        <p:txBody>
          <a:bodyPr/>
          <a:lstStyle/>
          <a:p>
            <a:r>
              <a:rPr lang="en-US" altLang="en-US" sz="1275"/>
              <a:t>Consider a schema:</a:t>
            </a:r>
          </a:p>
          <a:p>
            <a:pPr>
              <a:buFont typeface="Monotype Sorts" pitchFamily="2" charset="2"/>
              <a:buNone/>
            </a:pPr>
            <a:r>
              <a:rPr lang="en-US" altLang="en-US" sz="1275"/>
              <a:t>         </a:t>
            </a:r>
            <a:r>
              <a:rPr lang="en-US" altLang="en-US" sz="1275" i="1"/>
              <a:t>dept_advisor(s_ID, i_ID, dept_name</a:t>
            </a:r>
            <a:r>
              <a:rPr lang="en-US" altLang="en-US" sz="1275"/>
              <a:t>)</a:t>
            </a:r>
          </a:p>
          <a:p>
            <a:r>
              <a:rPr lang="en-US" altLang="en-US" sz="1275"/>
              <a:t>With function dependencies:</a:t>
            </a:r>
          </a:p>
          <a:p>
            <a:pPr>
              <a:buFont typeface="Monotype Sorts" pitchFamily="2" charset="2"/>
              <a:buNone/>
            </a:pPr>
            <a:r>
              <a:rPr lang="en-US" altLang="en-US" sz="1275"/>
              <a:t>             </a:t>
            </a:r>
            <a:r>
              <a:rPr lang="en-US" altLang="en-US" sz="1275" i="1"/>
              <a:t>i_ID</a:t>
            </a:r>
            <a:r>
              <a:rPr lang="en-US" altLang="en-US" sz="1275"/>
              <a:t> </a:t>
            </a:r>
            <a:r>
              <a:rPr lang="en-US" altLang="en-US" sz="1275">
                <a:sym typeface="Symbol" pitchFamily="2" charset="2"/>
              </a:rPr>
              <a:t> </a:t>
            </a:r>
            <a:r>
              <a:rPr lang="en-US" altLang="en-US" sz="1275" i="1">
                <a:sym typeface="Symbol" pitchFamily="2" charset="2"/>
              </a:rPr>
              <a:t>dept_name</a:t>
            </a:r>
          </a:p>
          <a:p>
            <a:pPr>
              <a:buFont typeface="Monotype Sorts" pitchFamily="2" charset="2"/>
              <a:buNone/>
            </a:pPr>
            <a:r>
              <a:rPr lang="en-US" altLang="en-US" sz="1275"/>
              <a:t>             </a:t>
            </a:r>
            <a:r>
              <a:rPr lang="en-US" altLang="en-US" sz="1275" i="1"/>
              <a:t>s_ID, </a:t>
            </a:r>
            <a:r>
              <a:rPr lang="en-US" altLang="en-US" sz="1275" i="1">
                <a:sym typeface="Symbol" pitchFamily="2" charset="2"/>
              </a:rPr>
              <a:t>dept_name</a:t>
            </a:r>
            <a:r>
              <a:rPr lang="en-US" altLang="en-US" sz="1275" i="1"/>
              <a:t> </a:t>
            </a:r>
            <a:r>
              <a:rPr lang="en-US" altLang="en-US" sz="1275">
                <a:sym typeface="Symbol" pitchFamily="2" charset="2"/>
              </a:rPr>
              <a:t> </a:t>
            </a:r>
            <a:r>
              <a:rPr lang="en-US" altLang="en-US" sz="1275" i="1">
                <a:sym typeface="Symbol" pitchFamily="2" charset="2"/>
              </a:rPr>
              <a:t>i_ID</a:t>
            </a:r>
          </a:p>
          <a:p>
            <a:r>
              <a:rPr lang="en-US" altLang="en-US" sz="1275">
                <a:sym typeface="Monotype Sorts" pitchFamily="2" charset="2"/>
              </a:rPr>
              <a:t>Two candidate keys =  {</a:t>
            </a:r>
            <a:r>
              <a:rPr lang="en-US" altLang="en-US" sz="1275" i="1"/>
              <a:t>s_ID, </a:t>
            </a:r>
            <a:r>
              <a:rPr lang="en-US" altLang="en-US" sz="1275" i="1">
                <a:sym typeface="Symbol" pitchFamily="2" charset="2"/>
              </a:rPr>
              <a:t>dept_name</a:t>
            </a:r>
            <a:r>
              <a:rPr lang="en-US" altLang="en-US" sz="1275">
                <a:sym typeface="Symbol" pitchFamily="2" charset="2"/>
              </a:rPr>
              <a:t>}, {</a:t>
            </a:r>
            <a:r>
              <a:rPr lang="en-US" altLang="en-US" sz="1275" i="1"/>
              <a:t>s_ID,</a:t>
            </a:r>
            <a:r>
              <a:rPr lang="en-US" altLang="en-US" sz="1275" i="1">
                <a:sym typeface="Symbol" pitchFamily="2" charset="2"/>
              </a:rPr>
              <a:t> i_ID </a:t>
            </a:r>
            <a:r>
              <a:rPr lang="en-US" altLang="en-US" sz="1275">
                <a:sym typeface="Symbol" pitchFamily="2" charset="2"/>
              </a:rPr>
              <a:t>}</a:t>
            </a:r>
            <a:endParaRPr lang="en-US" altLang="en-US" sz="1275">
              <a:sym typeface="Monotype Sorts" pitchFamily="2" charset="2"/>
            </a:endParaRPr>
          </a:p>
          <a:p>
            <a:r>
              <a:rPr lang="en-US" altLang="en-US" sz="1275">
                <a:sym typeface="Monotype Sorts" pitchFamily="2" charset="2"/>
              </a:rPr>
              <a:t>We have seen before that </a:t>
            </a:r>
            <a:r>
              <a:rPr lang="en-US" altLang="en-US" sz="1275" i="1"/>
              <a:t>dept_advisor </a:t>
            </a:r>
            <a:r>
              <a:rPr lang="en-US" altLang="en-US" sz="1275">
                <a:sym typeface="Monotype Sorts" pitchFamily="2" charset="2"/>
              </a:rPr>
              <a:t>is </a:t>
            </a:r>
            <a:r>
              <a:rPr lang="en-US" altLang="en-US" sz="1275">
                <a:solidFill>
                  <a:srgbClr val="002060"/>
                </a:solidFill>
                <a:sym typeface="Monotype Sorts" pitchFamily="2" charset="2"/>
              </a:rPr>
              <a:t>not</a:t>
            </a:r>
            <a:r>
              <a:rPr lang="en-US" altLang="en-US" sz="1275">
                <a:sym typeface="Monotype Sorts" pitchFamily="2" charset="2"/>
              </a:rPr>
              <a:t> in BCNF</a:t>
            </a:r>
          </a:p>
          <a:p>
            <a:r>
              <a:rPr lang="en-US" altLang="en-US" sz="1275" i="1">
                <a:sym typeface="Monotype Sorts" pitchFamily="2" charset="2"/>
              </a:rPr>
              <a:t>R,  </a:t>
            </a:r>
            <a:r>
              <a:rPr lang="en-US" altLang="en-US" sz="1275">
                <a:sym typeface="Monotype Sorts" pitchFamily="2" charset="2"/>
              </a:rPr>
              <a:t>however, </a:t>
            </a:r>
            <a:r>
              <a:rPr lang="en-US" altLang="en-US" sz="1275" i="1">
                <a:sym typeface="Monotype Sorts" pitchFamily="2" charset="2"/>
              </a:rPr>
              <a:t> </a:t>
            </a:r>
            <a:r>
              <a:rPr lang="en-US" altLang="en-US" sz="1275">
                <a:sym typeface="Monotype Sorts" pitchFamily="2" charset="2"/>
              </a:rPr>
              <a:t>is in  3NF</a:t>
            </a:r>
          </a:p>
          <a:p>
            <a:pPr lvl="1"/>
            <a:r>
              <a:rPr lang="en-US" altLang="en-US" sz="1275" i="1">
                <a:ea typeface="ＭＳ Ｐゴシック" panose="020B0600070205080204" pitchFamily="34" charset="-128"/>
              </a:rPr>
              <a:t> s_ID, </a:t>
            </a:r>
            <a:r>
              <a:rPr lang="en-US" altLang="en-US" sz="1275" i="1">
                <a:ea typeface="ＭＳ Ｐゴシック" panose="020B0600070205080204" pitchFamily="34" charset="-128"/>
                <a:sym typeface="Symbol" pitchFamily="2" charset="2"/>
              </a:rPr>
              <a:t>dept_name</a:t>
            </a:r>
            <a:r>
              <a:rPr lang="en-US" altLang="en-US" sz="1275" i="1">
                <a:ea typeface="ＭＳ Ｐゴシック" panose="020B0600070205080204" pitchFamily="34" charset="-128"/>
              </a:rPr>
              <a:t> </a:t>
            </a:r>
            <a:r>
              <a:rPr lang="en-US" altLang="en-US" sz="1275">
                <a:ea typeface="ＭＳ Ｐゴシック" panose="020B0600070205080204" pitchFamily="34" charset="-128"/>
                <a:sym typeface="Monotype Sorts" pitchFamily="2" charset="2"/>
              </a:rPr>
              <a:t>is a superkey</a:t>
            </a:r>
          </a:p>
          <a:p>
            <a:pPr lvl="1"/>
            <a:r>
              <a:rPr lang="en-US" altLang="en-US" sz="1275">
                <a:ea typeface="ＭＳ Ｐゴシック" panose="020B0600070205080204" pitchFamily="34" charset="-128"/>
              </a:rPr>
              <a:t> </a:t>
            </a:r>
            <a:r>
              <a:rPr lang="en-US" altLang="en-US" sz="1275" i="1">
                <a:ea typeface="ＭＳ Ｐゴシック" panose="020B0600070205080204" pitchFamily="34" charset="-128"/>
              </a:rPr>
              <a:t>i_ID</a:t>
            </a:r>
            <a:r>
              <a:rPr lang="en-US" altLang="en-US" sz="1275">
                <a:ea typeface="ＭＳ Ｐゴシック" panose="020B0600070205080204" pitchFamily="34" charset="-128"/>
              </a:rPr>
              <a:t> </a:t>
            </a:r>
            <a:r>
              <a:rPr lang="en-US" altLang="en-US" sz="1275">
                <a:ea typeface="ＭＳ Ｐゴシック" panose="020B0600070205080204" pitchFamily="34" charset="-128"/>
                <a:sym typeface="Symbol" pitchFamily="2" charset="2"/>
              </a:rPr>
              <a:t> </a:t>
            </a:r>
            <a:r>
              <a:rPr lang="en-US" altLang="en-US" sz="1275" i="1">
                <a:ea typeface="ＭＳ Ｐゴシック" panose="020B0600070205080204" pitchFamily="34" charset="-128"/>
                <a:sym typeface="Symbol" pitchFamily="2" charset="2"/>
              </a:rPr>
              <a:t>dept_name</a:t>
            </a:r>
            <a:r>
              <a:rPr lang="en-US" altLang="en-US" sz="1275">
                <a:ea typeface="ＭＳ Ｐゴシック" panose="020B0600070205080204" pitchFamily="34" charset="-128"/>
                <a:sym typeface="Monotype Sorts" pitchFamily="2" charset="2"/>
              </a:rPr>
              <a:t> </a:t>
            </a:r>
            <a:r>
              <a:rPr lang="en-US" altLang="en-US" sz="1275" i="1">
                <a:ea typeface="ＭＳ Ｐゴシック" panose="020B0600070205080204" pitchFamily="34" charset="-128"/>
                <a:sym typeface="Monotype Sorts" pitchFamily="2" charset="2"/>
              </a:rPr>
              <a:t> and </a:t>
            </a:r>
            <a:r>
              <a:rPr lang="en-US" altLang="en-US" sz="1275" i="1">
                <a:ea typeface="ＭＳ Ｐゴシック" panose="020B0600070205080204" pitchFamily="34" charset="-128"/>
              </a:rPr>
              <a:t> i_ID</a:t>
            </a:r>
            <a:r>
              <a:rPr lang="en-US" altLang="en-US" sz="1275" i="1">
                <a:ea typeface="ＭＳ Ｐゴシック" panose="020B0600070205080204" pitchFamily="34" charset="-128"/>
                <a:sym typeface="Monotype Sorts" pitchFamily="2" charset="2"/>
              </a:rPr>
              <a:t> </a:t>
            </a:r>
            <a:r>
              <a:rPr lang="en-US" altLang="en-US" sz="1275">
                <a:ea typeface="ＭＳ Ｐゴシック" panose="020B0600070205080204" pitchFamily="34" charset="-128"/>
                <a:sym typeface="Monotype Sorts" pitchFamily="2" charset="2"/>
              </a:rPr>
              <a:t>is NOT a superkey, but:</a:t>
            </a:r>
          </a:p>
          <a:p>
            <a:pPr lvl="2"/>
            <a:r>
              <a:rPr lang="en-US" altLang="en-US" sz="1275">
                <a:ea typeface="ＭＳ Ｐゴシック" panose="020B0600070205080204" pitchFamily="34" charset="-128"/>
                <a:sym typeface="Monotype Sorts" pitchFamily="2" charset="2"/>
              </a:rPr>
              <a:t>{ </a:t>
            </a:r>
            <a:r>
              <a:rPr lang="en-US" altLang="en-US" sz="1275" i="1">
                <a:ea typeface="ＭＳ Ｐゴシック" panose="020B0600070205080204" pitchFamily="34" charset="-128"/>
                <a:sym typeface="Symbol" pitchFamily="2" charset="2"/>
              </a:rPr>
              <a:t>dept_name</a:t>
            </a:r>
            <a:r>
              <a:rPr lang="en-US" altLang="en-US" sz="1275">
                <a:ea typeface="ＭＳ Ｐゴシック" panose="020B0600070205080204" pitchFamily="34" charset="-128"/>
                <a:sym typeface="Monotype Sorts" pitchFamily="2" charset="2"/>
              </a:rPr>
              <a:t>} – {</a:t>
            </a:r>
            <a:r>
              <a:rPr lang="en-US" altLang="en-US" sz="1275" i="1">
                <a:ea typeface="ＭＳ Ｐゴシック" panose="020B0600070205080204" pitchFamily="34" charset="-128"/>
              </a:rPr>
              <a:t>i_ID</a:t>
            </a:r>
            <a:r>
              <a:rPr lang="en-US" altLang="en-US" sz="1275">
                <a:ea typeface="ＭＳ Ｐゴシック" panose="020B0600070205080204" pitchFamily="34" charset="-128"/>
                <a:sym typeface="Monotype Sorts" pitchFamily="2" charset="2"/>
              </a:rPr>
              <a:t> }  = </a:t>
            </a:r>
            <a:r>
              <a:rPr lang="en-US" altLang="en-US" sz="1275" i="1">
                <a:ea typeface="ＭＳ Ｐゴシック" panose="020B0600070205080204" pitchFamily="34" charset="-128"/>
                <a:sym typeface="Monotype Sorts" pitchFamily="2" charset="2"/>
              </a:rPr>
              <a:t>  </a:t>
            </a:r>
            <a:r>
              <a:rPr lang="en-US" altLang="en-US" sz="1275">
                <a:ea typeface="ＭＳ Ｐゴシック" panose="020B0600070205080204" pitchFamily="34" charset="-128"/>
                <a:sym typeface="Monotype Sorts" pitchFamily="2" charset="2"/>
              </a:rPr>
              <a:t>{</a:t>
            </a:r>
            <a:r>
              <a:rPr lang="en-US" altLang="en-US" sz="1275" i="1">
                <a:ea typeface="ＭＳ Ｐゴシック" panose="020B0600070205080204" pitchFamily="34" charset="-128"/>
                <a:sym typeface="Symbol" pitchFamily="2" charset="2"/>
              </a:rPr>
              <a:t>dept_name</a:t>
            </a:r>
            <a:r>
              <a:rPr lang="en-US" altLang="en-US" sz="1275" i="1">
                <a:ea typeface="ＭＳ Ｐゴシック" panose="020B0600070205080204" pitchFamily="34" charset="-128"/>
                <a:sym typeface="Monotype Sorts" pitchFamily="2" charset="2"/>
              </a:rPr>
              <a:t> </a:t>
            </a:r>
            <a:r>
              <a:rPr lang="en-US" altLang="en-US" sz="1275">
                <a:ea typeface="ＭＳ Ｐゴシック" panose="020B0600070205080204" pitchFamily="34" charset="-128"/>
                <a:sym typeface="Monotype Sorts" pitchFamily="2" charset="2"/>
              </a:rPr>
              <a:t>} and</a:t>
            </a:r>
          </a:p>
          <a:p>
            <a:pPr lvl="2"/>
            <a:r>
              <a:rPr lang="en-US" altLang="en-US" sz="1275" i="1">
                <a:ea typeface="ＭＳ Ｐゴシック" panose="020B0600070205080204" pitchFamily="34" charset="-128"/>
                <a:sym typeface="Symbol" pitchFamily="2" charset="2"/>
              </a:rPr>
              <a:t>dept_name</a:t>
            </a:r>
            <a:r>
              <a:rPr lang="en-US" altLang="en-US" sz="1275" i="1">
                <a:ea typeface="ＭＳ Ｐゴシック" panose="020B0600070205080204" pitchFamily="34" charset="-128"/>
                <a:sym typeface="Monotype Sorts" pitchFamily="2" charset="2"/>
              </a:rPr>
              <a:t>  </a:t>
            </a:r>
            <a:r>
              <a:rPr lang="en-US" altLang="en-US" sz="1275">
                <a:ea typeface="ＭＳ Ｐゴシック" panose="020B0600070205080204" pitchFamily="34" charset="-128"/>
                <a:sym typeface="Greek Symbols"/>
              </a:rPr>
              <a:t>is contained in a  candidate key</a:t>
            </a:r>
            <a:endParaRPr lang="en-US" altLang="en-US" sz="1275" i="1">
              <a:ea typeface="ＭＳ Ｐゴシック" panose="020B0600070205080204" pitchFamily="34" charset="-128"/>
              <a:sym typeface="Greek Symbols"/>
            </a:endParaRPr>
          </a:p>
          <a:p>
            <a:pPr>
              <a:buFont typeface="Monotype Sorts" pitchFamily="2" charset="2"/>
              <a:buNone/>
            </a:pPr>
            <a:endParaRPr lang="en-US" altLang="en-US" sz="1500" i="1">
              <a:sym typeface="Symbol" pitchFamily="2" charset="2"/>
            </a:endParaRPr>
          </a:p>
          <a:p>
            <a:pPr>
              <a:buFont typeface="Monotype Sorts" pitchFamily="2" charset="2"/>
              <a:buNone/>
            </a:pPr>
            <a:endParaRPr lang="en-US" altLang="en-US" sz="1500">
              <a:sym typeface="Symbol" pitchFamily="2" charset="2"/>
            </a:endParaRPr>
          </a:p>
          <a:p>
            <a:endParaRPr lang="en-US" altLang="en-US" sz="1500"/>
          </a:p>
        </p:txBody>
      </p:sp>
    </p:spTree>
    <p:extLst>
      <p:ext uri="{BB962C8B-B14F-4D97-AF65-F5344CB8AC3E}">
        <p14:creationId xmlns:p14="http://schemas.microsoft.com/office/powerpoint/2010/main" val="18534405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2">
            <a:extLst>
              <a:ext uri="{FF2B5EF4-FFF2-40B4-BE49-F238E27FC236}">
                <a16:creationId xmlns:a16="http://schemas.microsoft.com/office/drawing/2014/main" id="{385C1462-ACA1-034A-983F-3BFBE1ACCDE6}"/>
              </a:ext>
            </a:extLst>
          </p:cNvPr>
          <p:cNvSpPr>
            <a:spLocks noGrp="1" noChangeArrowheads="1"/>
          </p:cNvSpPr>
          <p:nvPr>
            <p:ph type="title"/>
          </p:nvPr>
        </p:nvSpPr>
        <p:spPr>
          <a:xfrm>
            <a:off x="2131219" y="138113"/>
            <a:ext cx="5226844" cy="375047"/>
          </a:xfrm>
        </p:spPr>
        <p:txBody>
          <a:bodyPr/>
          <a:lstStyle/>
          <a:p>
            <a:pPr>
              <a:defRPr/>
            </a:pPr>
            <a:r>
              <a:rPr lang="en-US" altLang="en-US" sz="2100" dirty="0">
                <a:effectLst>
                  <a:outerShdw blurRad="38100" dist="38100" dir="2700000" algn="tl">
                    <a:srgbClr val="C0C0C0"/>
                  </a:outerShdw>
                </a:effectLst>
              </a:rPr>
              <a:t>Comparison of BCNF and 3NF</a:t>
            </a:r>
          </a:p>
        </p:txBody>
      </p:sp>
      <p:sp>
        <p:nvSpPr>
          <p:cNvPr id="75778" name="Rectangle 3">
            <a:extLst>
              <a:ext uri="{FF2B5EF4-FFF2-40B4-BE49-F238E27FC236}">
                <a16:creationId xmlns:a16="http://schemas.microsoft.com/office/drawing/2014/main" id="{D9329518-495C-8D46-B773-3EA40E92B7B4}"/>
              </a:ext>
            </a:extLst>
          </p:cNvPr>
          <p:cNvSpPr>
            <a:spLocks noGrp="1" noChangeArrowheads="1"/>
          </p:cNvSpPr>
          <p:nvPr>
            <p:ph type="body" idx="1"/>
          </p:nvPr>
        </p:nvSpPr>
        <p:spPr>
          <a:xfrm>
            <a:off x="1728788" y="820341"/>
            <a:ext cx="5699522" cy="1995488"/>
          </a:xfrm>
        </p:spPr>
        <p:txBody>
          <a:bodyPr/>
          <a:lstStyle/>
          <a:p>
            <a:r>
              <a:rPr lang="en-US" altLang="en-US" sz="1275"/>
              <a:t>Advantages to 3NF over BCNF.  It is always possible to obtain a 3NF design without sacrificing losslessness or dependency preservation. </a:t>
            </a:r>
          </a:p>
          <a:p>
            <a:r>
              <a:rPr lang="en-US" altLang="en-US" sz="1275"/>
              <a:t>Disadvantages to 3NF. </a:t>
            </a:r>
          </a:p>
          <a:p>
            <a:pPr lvl="1"/>
            <a:r>
              <a:rPr lang="en-US" altLang="en-US" sz="1275">
                <a:ea typeface="ＭＳ Ｐゴシック" panose="020B0600070205080204" pitchFamily="34" charset="-128"/>
              </a:rPr>
              <a:t>We may have to use null values to represent some of the possible meaningful relationships among data items.</a:t>
            </a:r>
          </a:p>
          <a:p>
            <a:pPr lvl="1"/>
            <a:r>
              <a:rPr lang="en-US" altLang="en-US" sz="1275">
                <a:ea typeface="ＭＳ Ｐゴシック" panose="020B0600070205080204" pitchFamily="34" charset="-128"/>
              </a:rPr>
              <a:t> There is the problem of repetition of information.</a:t>
            </a:r>
          </a:p>
          <a:p>
            <a:pPr>
              <a:buFont typeface="Monotype Sorts" pitchFamily="2" charset="2"/>
              <a:buNone/>
            </a:pPr>
            <a:endParaRPr lang="en-US" altLang="en-US" sz="1500"/>
          </a:p>
        </p:txBody>
      </p:sp>
    </p:spTree>
    <p:extLst>
      <p:ext uri="{BB962C8B-B14F-4D97-AF65-F5344CB8AC3E}">
        <p14:creationId xmlns:p14="http://schemas.microsoft.com/office/powerpoint/2010/main" val="8032042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2">
            <a:extLst>
              <a:ext uri="{FF2B5EF4-FFF2-40B4-BE49-F238E27FC236}">
                <a16:creationId xmlns:a16="http://schemas.microsoft.com/office/drawing/2014/main" id="{3B701E1D-0B95-384C-84A5-E64B12695BEB}"/>
              </a:ext>
            </a:extLst>
          </p:cNvPr>
          <p:cNvSpPr>
            <a:spLocks noGrp="1" noChangeArrowheads="1"/>
          </p:cNvSpPr>
          <p:nvPr>
            <p:ph type="title"/>
          </p:nvPr>
        </p:nvSpPr>
        <p:spPr>
          <a:xfrm>
            <a:off x="2131219" y="138113"/>
            <a:ext cx="5226844" cy="375047"/>
          </a:xfrm>
        </p:spPr>
        <p:txBody>
          <a:bodyPr/>
          <a:lstStyle/>
          <a:p>
            <a:pPr>
              <a:defRPr/>
            </a:pPr>
            <a:r>
              <a:rPr lang="en-US" altLang="en-US" sz="2100" dirty="0">
                <a:effectLst>
                  <a:outerShdw blurRad="38100" dist="38100" dir="2700000" algn="tl">
                    <a:srgbClr val="C0C0C0"/>
                  </a:outerShdw>
                </a:effectLst>
              </a:rPr>
              <a:t>Goals of Normalization</a:t>
            </a:r>
          </a:p>
        </p:txBody>
      </p:sp>
      <p:sp>
        <p:nvSpPr>
          <p:cNvPr id="77826" name="Rectangle 3">
            <a:extLst>
              <a:ext uri="{FF2B5EF4-FFF2-40B4-BE49-F238E27FC236}">
                <a16:creationId xmlns:a16="http://schemas.microsoft.com/office/drawing/2014/main" id="{25835B91-4665-8342-AC37-30F8915E81CB}"/>
              </a:ext>
            </a:extLst>
          </p:cNvPr>
          <p:cNvSpPr>
            <a:spLocks noGrp="1" noChangeArrowheads="1"/>
          </p:cNvSpPr>
          <p:nvPr>
            <p:ph type="body" idx="1"/>
          </p:nvPr>
        </p:nvSpPr>
        <p:spPr>
          <a:xfrm>
            <a:off x="1722835" y="820341"/>
            <a:ext cx="5550694" cy="2133600"/>
          </a:xfrm>
        </p:spPr>
        <p:txBody>
          <a:bodyPr/>
          <a:lstStyle/>
          <a:p>
            <a:r>
              <a:rPr lang="en-US" altLang="en-US" sz="1275"/>
              <a:t>Let </a:t>
            </a:r>
            <a:r>
              <a:rPr lang="en-US" altLang="en-US" sz="1275" i="1"/>
              <a:t>R</a:t>
            </a:r>
            <a:r>
              <a:rPr lang="en-US" altLang="en-US" sz="1275"/>
              <a:t> be a relation scheme with a set</a:t>
            </a:r>
            <a:r>
              <a:rPr lang="en-US" altLang="en-US" sz="1275" i="1"/>
              <a:t> F</a:t>
            </a:r>
            <a:r>
              <a:rPr lang="en-US" altLang="en-US" sz="1275"/>
              <a:t> of functional dependencies.</a:t>
            </a:r>
          </a:p>
          <a:p>
            <a:r>
              <a:rPr lang="en-US" altLang="en-US" sz="1275"/>
              <a:t>Decide whether a relation scheme </a:t>
            </a:r>
            <a:r>
              <a:rPr lang="en-US" altLang="en-US" sz="1275" i="1"/>
              <a:t>R</a:t>
            </a:r>
            <a:r>
              <a:rPr lang="en-US" altLang="en-US" sz="1275"/>
              <a:t> is in </a:t>
            </a:r>
            <a:r>
              <a:rPr lang="ja-JP" altLang="en-US" sz="1275">
                <a:latin typeface="Arial" panose="020B0604020202020204" pitchFamily="34" charset="0"/>
              </a:rPr>
              <a:t>“</a:t>
            </a:r>
            <a:r>
              <a:rPr lang="en-US" altLang="ja-JP" sz="1275"/>
              <a:t>good</a:t>
            </a:r>
            <a:r>
              <a:rPr lang="ja-JP" altLang="en-US" sz="1275">
                <a:latin typeface="Arial" panose="020B0604020202020204" pitchFamily="34" charset="0"/>
              </a:rPr>
              <a:t>”</a:t>
            </a:r>
            <a:r>
              <a:rPr lang="en-US" altLang="ja-JP" sz="1275"/>
              <a:t> form.</a:t>
            </a:r>
          </a:p>
          <a:p>
            <a:r>
              <a:rPr lang="en-US" altLang="en-US" sz="1275"/>
              <a:t>In the case that a relation scheme </a:t>
            </a:r>
            <a:r>
              <a:rPr lang="en-US" altLang="en-US" sz="1275" i="1"/>
              <a:t>R</a:t>
            </a:r>
            <a:r>
              <a:rPr lang="en-US" altLang="en-US" sz="1275"/>
              <a:t> is not in </a:t>
            </a:r>
            <a:r>
              <a:rPr lang="ja-JP" altLang="en-US" sz="1275">
                <a:latin typeface="Arial" panose="020B0604020202020204" pitchFamily="34" charset="0"/>
              </a:rPr>
              <a:t>“</a:t>
            </a:r>
            <a:r>
              <a:rPr lang="en-US" altLang="ja-JP" sz="1275"/>
              <a:t>good</a:t>
            </a:r>
            <a:r>
              <a:rPr lang="ja-JP" altLang="en-US" sz="1275">
                <a:latin typeface="Arial" panose="020B0604020202020204" pitchFamily="34" charset="0"/>
              </a:rPr>
              <a:t>”</a:t>
            </a:r>
            <a:r>
              <a:rPr lang="en-US" altLang="ja-JP" sz="1275"/>
              <a:t> form, need to decompose it into a set of relation scheme  {</a:t>
            </a:r>
            <a:r>
              <a:rPr lang="en-US" altLang="ja-JP" sz="1275" i="1"/>
              <a:t>R</a:t>
            </a:r>
            <a:r>
              <a:rPr lang="en-US" altLang="ja-JP" sz="1275" baseline="-25000"/>
              <a:t>1</a:t>
            </a:r>
            <a:r>
              <a:rPr lang="en-US" altLang="ja-JP" sz="1275" i="1"/>
              <a:t>, R</a:t>
            </a:r>
            <a:r>
              <a:rPr lang="en-US" altLang="ja-JP" sz="1275" baseline="-25000"/>
              <a:t>2</a:t>
            </a:r>
            <a:r>
              <a:rPr lang="en-US" altLang="ja-JP" sz="1275" i="1"/>
              <a:t>, ..., R</a:t>
            </a:r>
            <a:r>
              <a:rPr lang="en-US" altLang="ja-JP" sz="1275" i="1" baseline="-25000"/>
              <a:t>n</a:t>
            </a:r>
            <a:r>
              <a:rPr lang="en-US" altLang="ja-JP" sz="1275"/>
              <a:t>} such that:</a:t>
            </a:r>
          </a:p>
          <a:p>
            <a:pPr lvl="1"/>
            <a:r>
              <a:rPr lang="en-US" altLang="en-US" sz="1275">
                <a:ea typeface="ＭＳ Ｐゴシック" panose="020B0600070205080204" pitchFamily="34" charset="-128"/>
              </a:rPr>
              <a:t>Each relation scheme is in good form </a:t>
            </a:r>
          </a:p>
          <a:p>
            <a:pPr lvl="1"/>
            <a:r>
              <a:rPr lang="en-US" altLang="en-US" sz="1275">
                <a:ea typeface="ＭＳ Ｐゴシック" panose="020B0600070205080204" pitchFamily="34" charset="-128"/>
              </a:rPr>
              <a:t>The decomposition is a lossless decomposition</a:t>
            </a:r>
          </a:p>
          <a:p>
            <a:pPr lvl="1"/>
            <a:r>
              <a:rPr lang="en-US" altLang="en-US" sz="1275">
                <a:ea typeface="ＭＳ Ｐゴシック" panose="020B0600070205080204" pitchFamily="34" charset="-128"/>
              </a:rPr>
              <a:t>Preferably, the decomposition should be dependency preserving.</a:t>
            </a:r>
          </a:p>
        </p:txBody>
      </p:sp>
    </p:spTree>
    <p:extLst>
      <p:ext uri="{BB962C8B-B14F-4D97-AF65-F5344CB8AC3E}">
        <p14:creationId xmlns:p14="http://schemas.microsoft.com/office/powerpoint/2010/main" val="3331835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Relational Database Design</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Normalization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Lecture_12_Module_IV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2386040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a:extLst>
              <a:ext uri="{FF2B5EF4-FFF2-40B4-BE49-F238E27FC236}">
                <a16:creationId xmlns:a16="http://schemas.microsoft.com/office/drawing/2014/main" id="{65C0EC8B-91AE-0642-88FB-12B10146F54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Denormalization for Performance</a:t>
            </a:r>
          </a:p>
        </p:txBody>
      </p:sp>
      <p:sp>
        <p:nvSpPr>
          <p:cNvPr id="102402" name="Rectangle 3">
            <a:extLst>
              <a:ext uri="{FF2B5EF4-FFF2-40B4-BE49-F238E27FC236}">
                <a16:creationId xmlns:a16="http://schemas.microsoft.com/office/drawing/2014/main" id="{9B258269-768E-8440-A276-4E313C2AC6FD}"/>
              </a:ext>
            </a:extLst>
          </p:cNvPr>
          <p:cNvSpPr>
            <a:spLocks noGrp="1" noChangeArrowheads="1"/>
          </p:cNvSpPr>
          <p:nvPr>
            <p:ph type="body" idx="1"/>
          </p:nvPr>
        </p:nvSpPr>
        <p:spPr>
          <a:xfrm>
            <a:off x="228600" y="858441"/>
            <a:ext cx="8001000" cy="3094434"/>
          </a:xfrm>
        </p:spPr>
        <p:txBody>
          <a:bodyPr/>
          <a:lstStyle/>
          <a:p>
            <a:r>
              <a:rPr lang="en-US" altLang="en-US" dirty="0"/>
              <a:t>May want to use non-normalized schema for performance</a:t>
            </a:r>
          </a:p>
          <a:p>
            <a:r>
              <a:rPr lang="en-US" altLang="en-US" dirty="0"/>
              <a:t>For example, displaying </a:t>
            </a:r>
            <a:r>
              <a:rPr lang="en-US" altLang="en-US" i="1" dirty="0" err="1"/>
              <a:t>prereqs</a:t>
            </a:r>
            <a:r>
              <a:rPr lang="en-US" altLang="en-US" dirty="0"/>
              <a:t> along with </a:t>
            </a:r>
            <a:r>
              <a:rPr lang="en-US" altLang="en-US" i="1" dirty="0" err="1"/>
              <a:t>course_id</a:t>
            </a:r>
            <a:r>
              <a:rPr lang="en-US" altLang="en-US" i="1" dirty="0"/>
              <a:t>, </a:t>
            </a:r>
            <a:r>
              <a:rPr lang="en-US" altLang="en-US" dirty="0"/>
              <a:t> and </a:t>
            </a:r>
            <a:r>
              <a:rPr lang="en-US" altLang="en-US" i="1" dirty="0"/>
              <a:t>title</a:t>
            </a:r>
            <a:r>
              <a:rPr lang="en-US" altLang="en-US" dirty="0"/>
              <a:t> requires join of </a:t>
            </a:r>
            <a:r>
              <a:rPr lang="en-US" altLang="en-US" i="1" dirty="0"/>
              <a:t>course</a:t>
            </a:r>
            <a:r>
              <a:rPr lang="en-US" altLang="en-US" dirty="0"/>
              <a:t> with </a:t>
            </a:r>
            <a:r>
              <a:rPr lang="en-US" altLang="en-US" i="1" dirty="0" err="1"/>
              <a:t>prereq</a:t>
            </a:r>
            <a:endParaRPr lang="en-US" altLang="en-US" i="1" dirty="0"/>
          </a:p>
          <a:p>
            <a:r>
              <a:rPr lang="en-US" altLang="en-US" dirty="0"/>
              <a:t>Alternative 1:  Use denormalized relation containing attributes of </a:t>
            </a:r>
            <a:r>
              <a:rPr lang="en-US" altLang="en-US" i="1" dirty="0"/>
              <a:t>course</a:t>
            </a:r>
            <a:r>
              <a:rPr lang="en-US" altLang="en-US" dirty="0"/>
              <a:t> as well as </a:t>
            </a:r>
            <a:r>
              <a:rPr lang="en-US" altLang="en-US" i="1" dirty="0" err="1"/>
              <a:t>prereq</a:t>
            </a:r>
            <a:r>
              <a:rPr lang="en-US" altLang="en-US" dirty="0"/>
              <a:t> with all above attributes</a:t>
            </a:r>
          </a:p>
          <a:p>
            <a:pPr lvl="1"/>
            <a:r>
              <a:rPr lang="en-US" altLang="en-US" dirty="0">
                <a:ea typeface="ＭＳ Ｐゴシック" panose="020B0600070205080204" pitchFamily="34" charset="-128"/>
              </a:rPr>
              <a:t>faster lookup</a:t>
            </a:r>
          </a:p>
          <a:p>
            <a:pPr lvl="1"/>
            <a:r>
              <a:rPr lang="en-US" altLang="en-US" dirty="0">
                <a:ea typeface="ＭＳ Ｐゴシック" panose="020B0600070205080204" pitchFamily="34" charset="-128"/>
              </a:rPr>
              <a:t>extra space and extra execution time for updates</a:t>
            </a:r>
          </a:p>
          <a:p>
            <a:pPr lvl="1"/>
            <a:r>
              <a:rPr lang="en-US" altLang="en-US" dirty="0">
                <a:ea typeface="ＭＳ Ｐゴシック" panose="020B0600070205080204" pitchFamily="34" charset="-128"/>
              </a:rPr>
              <a:t>extra coding work for programmer and possibility of error in extra code</a:t>
            </a:r>
          </a:p>
          <a:p>
            <a:r>
              <a:rPr lang="en-US" altLang="en-US" dirty="0"/>
              <a:t>Alternative 2: use a materialized view defined a </a:t>
            </a:r>
            <a:r>
              <a:rPr lang="en-US" altLang="en-US" i="1" dirty="0"/>
              <a:t>course</a:t>
            </a:r>
            <a:r>
              <a:rPr lang="en-US" altLang="en-US" dirty="0"/>
              <a:t>      </a:t>
            </a:r>
            <a:r>
              <a:rPr lang="en-US" altLang="en-US" i="1" dirty="0" err="1"/>
              <a:t>prereq</a:t>
            </a:r>
            <a:endParaRPr lang="en-US" altLang="en-US" i="1" dirty="0"/>
          </a:p>
          <a:p>
            <a:pPr lvl="1"/>
            <a:r>
              <a:rPr lang="en-US" altLang="en-US" dirty="0">
                <a:ea typeface="ＭＳ Ｐゴシック" panose="020B0600070205080204" pitchFamily="34" charset="-128"/>
              </a:rPr>
              <a:t>Benefits and drawbacks same as above, except no extra coding work for programmer and avoids possible errors</a:t>
            </a:r>
          </a:p>
        </p:txBody>
      </p:sp>
      <p:sp>
        <p:nvSpPr>
          <p:cNvPr id="102403" name="Freeform 4">
            <a:extLst>
              <a:ext uri="{FF2B5EF4-FFF2-40B4-BE49-F238E27FC236}">
                <a16:creationId xmlns:a16="http://schemas.microsoft.com/office/drawing/2014/main" id="{D258DAF8-B257-F64C-88F2-5A1E72DF2D22}"/>
              </a:ext>
            </a:extLst>
          </p:cNvPr>
          <p:cNvSpPr>
            <a:spLocks/>
          </p:cNvSpPr>
          <p:nvPr/>
        </p:nvSpPr>
        <p:spPr bwMode="auto">
          <a:xfrm>
            <a:off x="6248400" y="3790950"/>
            <a:ext cx="107156" cy="107156"/>
          </a:xfrm>
          <a:custGeom>
            <a:avLst/>
            <a:gdLst>
              <a:gd name="T0" fmla="*/ 0 w 182"/>
              <a:gd name="T1" fmla="*/ 0 h 182"/>
              <a:gd name="T2" fmla="*/ 0 w 182"/>
              <a:gd name="T3" fmla="*/ 2147483646 h 182"/>
              <a:gd name="T4" fmla="*/ 2147483646 w 182"/>
              <a:gd name="T5" fmla="*/ 0 h 182"/>
              <a:gd name="T6" fmla="*/ 2147483646 w 182"/>
              <a:gd name="T7" fmla="*/ 2147483646 h 182"/>
              <a:gd name="T8" fmla="*/ 0 w 182"/>
              <a:gd name="T9" fmla="*/ 0 h 182"/>
              <a:gd name="T10" fmla="*/ 0 60000 65536"/>
              <a:gd name="T11" fmla="*/ 0 60000 65536"/>
              <a:gd name="T12" fmla="*/ 0 60000 65536"/>
              <a:gd name="T13" fmla="*/ 0 60000 65536"/>
              <a:gd name="T14" fmla="*/ 0 60000 65536"/>
              <a:gd name="T15" fmla="*/ 0 w 182"/>
              <a:gd name="T16" fmla="*/ 0 h 182"/>
              <a:gd name="T17" fmla="*/ 182 w 182"/>
              <a:gd name="T18" fmla="*/ 182 h 182"/>
            </a:gdLst>
            <a:ahLst/>
            <a:cxnLst>
              <a:cxn ang="T10">
                <a:pos x="T0" y="T1"/>
              </a:cxn>
              <a:cxn ang="T11">
                <a:pos x="T2" y="T3"/>
              </a:cxn>
              <a:cxn ang="T12">
                <a:pos x="T4" y="T5"/>
              </a:cxn>
              <a:cxn ang="T13">
                <a:pos x="T6" y="T7"/>
              </a:cxn>
              <a:cxn ang="T14">
                <a:pos x="T8" y="T9"/>
              </a:cxn>
            </a:cxnLst>
            <a:rect l="T15" t="T16" r="T17" b="T18"/>
            <a:pathLst>
              <a:path w="182" h="182">
                <a:moveTo>
                  <a:pt x="0" y="0"/>
                </a:moveTo>
                <a:lnTo>
                  <a:pt x="0" y="182"/>
                </a:lnTo>
                <a:lnTo>
                  <a:pt x="182" y="0"/>
                </a:lnTo>
                <a:lnTo>
                  <a:pt x="182" y="182"/>
                </a:lnTo>
                <a:lnTo>
                  <a:pt x="0" y="0"/>
                </a:lnTo>
                <a:close/>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Tree>
    <p:extLst>
      <p:ext uri="{BB962C8B-B14F-4D97-AF65-F5344CB8AC3E}">
        <p14:creationId xmlns:p14="http://schemas.microsoft.com/office/powerpoint/2010/main" val="22353959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C849F1-3F7E-E348-A18B-8B439C029233}"/>
              </a:ext>
            </a:extLst>
          </p:cNvPr>
          <p:cNvSpPr>
            <a:spLocks noGrp="1"/>
          </p:cNvSpPr>
          <p:nvPr>
            <p:ph idx="1"/>
          </p:nvPr>
        </p:nvSpPr>
        <p:spPr>
          <a:xfrm>
            <a:off x="152400" y="2019907"/>
            <a:ext cx="8839200" cy="2609243"/>
          </a:xfrm>
        </p:spPr>
        <p:txBody>
          <a:bodyPr/>
          <a:lstStyle/>
          <a:p>
            <a:r>
              <a:rPr lang="en-US" sz="1400" dirty="0"/>
              <a:t>Improve query performance by</a:t>
            </a:r>
            <a:br>
              <a:rPr lang="en-US" sz="1400" dirty="0"/>
            </a:br>
            <a:r>
              <a:rPr lang="en-US" sz="1400" dirty="0"/>
              <a:t>precomputing and saving:</a:t>
            </a:r>
          </a:p>
          <a:p>
            <a:pPr lvl="1"/>
            <a:r>
              <a:rPr lang="en-US" sz="1200" dirty="0"/>
              <a:t>JOINs</a:t>
            </a:r>
          </a:p>
          <a:p>
            <a:pPr lvl="1"/>
            <a:r>
              <a:rPr lang="en-US" sz="1200" dirty="0"/>
              <a:t>Aggregation</a:t>
            </a:r>
          </a:p>
          <a:p>
            <a:pPr lvl="1"/>
            <a:r>
              <a:rPr lang="en-US" sz="1200" dirty="0"/>
              <a:t>Derived/computed columns</a:t>
            </a:r>
          </a:p>
          <a:p>
            <a:r>
              <a:rPr lang="en-US" sz="1400" dirty="0"/>
              <a:t>One of the primary strength of the relational model is maintaining “integrity” when applications create, update and delete data. This relies on:</a:t>
            </a:r>
          </a:p>
          <a:p>
            <a:pPr lvl="1"/>
            <a:r>
              <a:rPr lang="en-US" sz="1200" dirty="0"/>
              <a:t>The core capabilities of the relational model, e.g. constraints.</a:t>
            </a:r>
          </a:p>
          <a:p>
            <a:pPr lvl="1"/>
            <a:r>
              <a:rPr lang="en-US" sz="1200" dirty="0"/>
              <a:t>A well-design database (We will cover a formal definition – “normalization” in more detail later.</a:t>
            </a:r>
          </a:p>
          <a:p>
            <a:r>
              <a:rPr lang="en-US" sz="1400" dirty="0"/>
              <a:t>Data models that are well designed for integrity are very bad for read only analysis queries.</a:t>
            </a:r>
            <a:br>
              <a:rPr lang="en-US" sz="1400" dirty="0"/>
            </a:br>
            <a:r>
              <a:rPr lang="en-US" sz="1400" dirty="0"/>
              <a:t>We will build and analyze wide flat tables as part of the analysis tasks in HW3, HW4 as projects.</a:t>
            </a:r>
          </a:p>
        </p:txBody>
      </p:sp>
      <p:sp>
        <p:nvSpPr>
          <p:cNvPr id="3" name="Title 2">
            <a:extLst>
              <a:ext uri="{FF2B5EF4-FFF2-40B4-BE49-F238E27FC236}">
                <a16:creationId xmlns:a16="http://schemas.microsoft.com/office/drawing/2014/main" id="{839879B1-D192-AF4A-ACC4-13B1CDE30EE4}"/>
              </a:ext>
            </a:extLst>
          </p:cNvPr>
          <p:cNvSpPr>
            <a:spLocks noGrp="1"/>
          </p:cNvSpPr>
          <p:nvPr>
            <p:ph type="title"/>
          </p:nvPr>
        </p:nvSpPr>
        <p:spPr/>
        <p:txBody>
          <a:bodyPr/>
          <a:lstStyle/>
          <a:p>
            <a:r>
              <a:rPr lang="en-US" dirty="0"/>
              <a:t>Wide Flat Tables</a:t>
            </a:r>
          </a:p>
        </p:txBody>
      </p:sp>
      <p:pic>
        <p:nvPicPr>
          <p:cNvPr id="4" name="Picture 3">
            <a:extLst>
              <a:ext uri="{FF2B5EF4-FFF2-40B4-BE49-F238E27FC236}">
                <a16:creationId xmlns:a16="http://schemas.microsoft.com/office/drawing/2014/main" id="{B63DF816-0C4F-EB40-902E-8E26F86C81AB}"/>
              </a:ext>
            </a:extLst>
          </p:cNvPr>
          <p:cNvPicPr>
            <a:picLocks noChangeAspect="1"/>
          </p:cNvPicPr>
          <p:nvPr/>
        </p:nvPicPr>
        <p:blipFill>
          <a:blip r:embed="rId2"/>
          <a:stretch>
            <a:fillRect/>
          </a:stretch>
        </p:blipFill>
        <p:spPr>
          <a:xfrm>
            <a:off x="3505200" y="536788"/>
            <a:ext cx="5591221" cy="2251867"/>
          </a:xfrm>
          <a:prstGeom prst="rect">
            <a:avLst/>
          </a:prstGeom>
        </p:spPr>
      </p:pic>
      <p:sp>
        <p:nvSpPr>
          <p:cNvPr id="5" name="TextBox 4">
            <a:extLst>
              <a:ext uri="{FF2B5EF4-FFF2-40B4-BE49-F238E27FC236}">
                <a16:creationId xmlns:a16="http://schemas.microsoft.com/office/drawing/2014/main" id="{F6F7205F-7C87-7446-8A12-8D75D5943E12}"/>
              </a:ext>
            </a:extLst>
          </p:cNvPr>
          <p:cNvSpPr txBox="1"/>
          <p:nvPr/>
        </p:nvSpPr>
        <p:spPr>
          <a:xfrm>
            <a:off x="6858000" y="666750"/>
            <a:ext cx="1764444" cy="830997"/>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Good</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for</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Integrity</a:t>
            </a:r>
          </a:p>
        </p:txBody>
      </p:sp>
      <p:sp>
        <p:nvSpPr>
          <p:cNvPr id="6" name="TextBox 5">
            <a:extLst>
              <a:ext uri="{FF2B5EF4-FFF2-40B4-BE49-F238E27FC236}">
                <a16:creationId xmlns:a16="http://schemas.microsoft.com/office/drawing/2014/main" id="{16C7608E-62CF-F84E-AA10-151605DFF2C9}"/>
              </a:ext>
            </a:extLst>
          </p:cNvPr>
          <p:cNvSpPr txBox="1"/>
          <p:nvPr/>
        </p:nvSpPr>
        <p:spPr>
          <a:xfrm>
            <a:off x="3505200" y="1662721"/>
            <a:ext cx="1410762" cy="830997"/>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Good</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for</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Query</a:t>
            </a:r>
          </a:p>
        </p:txBody>
      </p:sp>
      <p:pic>
        <p:nvPicPr>
          <p:cNvPr id="7" name="Picture 6">
            <a:extLst>
              <a:ext uri="{FF2B5EF4-FFF2-40B4-BE49-F238E27FC236}">
                <a16:creationId xmlns:a16="http://schemas.microsoft.com/office/drawing/2014/main" id="{D53FA812-F49A-7949-8BA1-3EB80024BFFC}"/>
              </a:ext>
            </a:extLst>
          </p:cNvPr>
          <p:cNvPicPr>
            <a:picLocks noChangeAspect="1"/>
          </p:cNvPicPr>
          <p:nvPr/>
        </p:nvPicPr>
        <p:blipFill>
          <a:blip r:embed="rId3"/>
          <a:stretch>
            <a:fillRect/>
          </a:stretch>
        </p:blipFill>
        <p:spPr>
          <a:xfrm>
            <a:off x="172570" y="536788"/>
            <a:ext cx="2975876" cy="1390650"/>
          </a:xfrm>
          <a:prstGeom prst="rect">
            <a:avLst/>
          </a:prstGeom>
        </p:spPr>
      </p:pic>
    </p:spTree>
    <p:extLst>
      <p:ext uri="{BB962C8B-B14F-4D97-AF65-F5344CB8AC3E}">
        <p14:creationId xmlns:p14="http://schemas.microsoft.com/office/powerpoint/2010/main" val="18610226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30" name="Rectangle 2">
            <a:extLst>
              <a:ext uri="{FF2B5EF4-FFF2-40B4-BE49-F238E27FC236}">
                <a16:creationId xmlns:a16="http://schemas.microsoft.com/office/drawing/2014/main" id="{29315AB9-3ADA-7A43-A8E3-70F28F368C1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First Normal Form</a:t>
            </a:r>
          </a:p>
        </p:txBody>
      </p:sp>
      <p:sp>
        <p:nvSpPr>
          <p:cNvPr id="112642" name="Rectangle 3">
            <a:extLst>
              <a:ext uri="{FF2B5EF4-FFF2-40B4-BE49-F238E27FC236}">
                <a16:creationId xmlns:a16="http://schemas.microsoft.com/office/drawing/2014/main" id="{7823E7A9-7E7D-4848-ADD9-81B79F9DB5D1}"/>
              </a:ext>
            </a:extLst>
          </p:cNvPr>
          <p:cNvSpPr>
            <a:spLocks noGrp="1" noChangeArrowheads="1"/>
          </p:cNvSpPr>
          <p:nvPr>
            <p:ph type="body" idx="1"/>
          </p:nvPr>
        </p:nvSpPr>
        <p:spPr>
          <a:xfrm>
            <a:off x="152400" y="838201"/>
            <a:ext cx="8534399" cy="3240881"/>
          </a:xfrm>
        </p:spPr>
        <p:txBody>
          <a:bodyPr/>
          <a:lstStyle/>
          <a:p>
            <a:r>
              <a:rPr lang="en-US" altLang="en-US" sz="1600" dirty="0"/>
              <a:t>Domain is </a:t>
            </a:r>
            <a:r>
              <a:rPr lang="en-US" altLang="en-US" sz="1600" b="1" dirty="0">
                <a:solidFill>
                  <a:srgbClr val="002060"/>
                </a:solidFill>
              </a:rPr>
              <a:t>atomic</a:t>
            </a:r>
            <a:r>
              <a:rPr lang="en-US" altLang="en-US" sz="1600" dirty="0">
                <a:solidFill>
                  <a:srgbClr val="002060"/>
                </a:solidFill>
              </a:rPr>
              <a:t> </a:t>
            </a:r>
            <a:r>
              <a:rPr lang="en-US" altLang="en-US" sz="1600" dirty="0"/>
              <a:t>if its elements are considered to be indivisible units</a:t>
            </a:r>
          </a:p>
          <a:p>
            <a:pPr lvl="1"/>
            <a:r>
              <a:rPr lang="en-US" altLang="en-US" sz="1600" dirty="0">
                <a:ea typeface="ＭＳ Ｐゴシック" panose="020B0600070205080204" pitchFamily="34" charset="-128"/>
              </a:rPr>
              <a:t>Examples of non-atomic domains:</a:t>
            </a:r>
          </a:p>
          <a:p>
            <a:pPr lvl="2"/>
            <a:r>
              <a:rPr lang="en-US" altLang="en-US" sz="1600" dirty="0">
                <a:ea typeface="ＭＳ Ｐゴシック" panose="020B0600070205080204" pitchFamily="34" charset="-128"/>
              </a:rPr>
              <a:t>Set of names, composite attributes</a:t>
            </a:r>
          </a:p>
          <a:p>
            <a:pPr lvl="2"/>
            <a:r>
              <a:rPr lang="en-US" altLang="en-US" sz="1600" dirty="0">
                <a:ea typeface="ＭＳ Ｐゴシック" panose="020B0600070205080204" pitchFamily="34" charset="-128"/>
              </a:rPr>
              <a:t>Identification numbers like CS 101  that can be broken up into parts</a:t>
            </a:r>
          </a:p>
          <a:p>
            <a:r>
              <a:rPr lang="en-US" altLang="en-US" sz="1600" dirty="0"/>
              <a:t>A relational schema R is in </a:t>
            </a:r>
            <a:r>
              <a:rPr lang="en-US" altLang="en-US" sz="1600" b="1" dirty="0">
                <a:solidFill>
                  <a:srgbClr val="002060"/>
                </a:solidFill>
              </a:rPr>
              <a:t>first normal form</a:t>
            </a:r>
            <a:r>
              <a:rPr lang="en-US" altLang="en-US" sz="1600" dirty="0">
                <a:solidFill>
                  <a:srgbClr val="002060"/>
                </a:solidFill>
              </a:rPr>
              <a:t> </a:t>
            </a:r>
            <a:r>
              <a:rPr lang="en-US" altLang="en-US" sz="1600" dirty="0"/>
              <a:t>if the domains of all attributes of R are atomic</a:t>
            </a:r>
          </a:p>
          <a:p>
            <a:r>
              <a:rPr lang="en-US" altLang="en-US" sz="1600" dirty="0"/>
              <a:t>Non-atomic values complicate storage and encourage redundant (repeated) storage of data</a:t>
            </a:r>
          </a:p>
          <a:p>
            <a:pPr lvl="1"/>
            <a:r>
              <a:rPr lang="en-US" altLang="en-US" sz="1600" dirty="0">
                <a:ea typeface="ＭＳ Ｐゴシック" panose="020B0600070205080204" pitchFamily="34" charset="-128"/>
              </a:rPr>
              <a:t>Example:  Set of accounts stored with each customer, and set of owners stored with each account</a:t>
            </a:r>
          </a:p>
          <a:p>
            <a:pPr lvl="1"/>
            <a:r>
              <a:rPr lang="en-US" altLang="en-US" sz="1600" dirty="0">
                <a:ea typeface="ＭＳ Ｐゴシック" panose="020B0600070205080204" pitchFamily="34" charset="-128"/>
              </a:rPr>
              <a:t>We assume all relations are in first normal form (and revisit this in Chapter 22: Object Based Databases)</a:t>
            </a:r>
          </a:p>
        </p:txBody>
      </p:sp>
    </p:spTree>
    <p:extLst>
      <p:ext uri="{BB962C8B-B14F-4D97-AF65-F5344CB8AC3E}">
        <p14:creationId xmlns:p14="http://schemas.microsoft.com/office/powerpoint/2010/main" val="17149653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578" name="Rectangle 2">
            <a:extLst>
              <a:ext uri="{FF2B5EF4-FFF2-40B4-BE49-F238E27FC236}">
                <a16:creationId xmlns:a16="http://schemas.microsoft.com/office/drawing/2014/main" id="{EBF709E4-FE01-584D-BFC3-6113CD21A82B}"/>
              </a:ext>
            </a:extLst>
          </p:cNvPr>
          <p:cNvSpPr>
            <a:spLocks noGrp="1" noChangeArrowheads="1"/>
          </p:cNvSpPr>
          <p:nvPr>
            <p:ph type="title"/>
          </p:nvPr>
        </p:nvSpPr>
        <p:spPr>
          <a:xfrm>
            <a:off x="1657350" y="78581"/>
            <a:ext cx="6057900" cy="457200"/>
          </a:xfrm>
        </p:spPr>
        <p:txBody>
          <a:bodyPr/>
          <a:lstStyle/>
          <a:p>
            <a:pPr>
              <a:defRPr/>
            </a:pPr>
            <a:r>
              <a:rPr lang="en-US" altLang="en-US" dirty="0">
                <a:effectLst>
                  <a:outerShdw blurRad="38100" dist="38100" dir="2700000" algn="tl">
                    <a:srgbClr val="C0C0C0"/>
                  </a:outerShdw>
                </a:effectLst>
              </a:rPr>
              <a:t>First Normal Form (Cont</a:t>
            </a:r>
            <a:r>
              <a:rPr lang="en-US" altLang="en-US" dirty="0">
                <a:effectLst>
                  <a:outerShdw blurRad="38100" dist="38100" dir="2700000" algn="tl">
                    <a:srgbClr val="C0C0C0"/>
                  </a:outerShdw>
                </a:effectLst>
                <a:latin typeface="Arial" panose="020B0604020202020204" pitchFamily="34" charset="0"/>
              </a:rPr>
              <a:t>.</a:t>
            </a:r>
            <a:r>
              <a:rPr lang="en-US" altLang="ja-JP" dirty="0">
                <a:effectLst>
                  <a:outerShdw blurRad="38100" dist="38100" dir="2700000" algn="tl">
                    <a:srgbClr val="C0C0C0"/>
                  </a:outerShdw>
                </a:effectLst>
              </a:rPr>
              <a:t>)</a:t>
            </a:r>
            <a:endParaRPr lang="en-US" altLang="en-US" dirty="0">
              <a:effectLst>
                <a:outerShdw blurRad="38100" dist="38100" dir="2700000" algn="tl">
                  <a:srgbClr val="C0C0C0"/>
                </a:outerShdw>
              </a:effectLst>
            </a:endParaRPr>
          </a:p>
        </p:txBody>
      </p:sp>
      <p:sp>
        <p:nvSpPr>
          <p:cNvPr id="114690" name="Rectangle 3">
            <a:extLst>
              <a:ext uri="{FF2B5EF4-FFF2-40B4-BE49-F238E27FC236}">
                <a16:creationId xmlns:a16="http://schemas.microsoft.com/office/drawing/2014/main" id="{C6612D48-864A-CF4C-85AC-B6634A630E97}"/>
              </a:ext>
            </a:extLst>
          </p:cNvPr>
          <p:cNvSpPr>
            <a:spLocks noGrp="1" noChangeArrowheads="1"/>
          </p:cNvSpPr>
          <p:nvPr>
            <p:ph type="body" idx="1"/>
          </p:nvPr>
        </p:nvSpPr>
        <p:spPr>
          <a:xfrm>
            <a:off x="1727598" y="902494"/>
            <a:ext cx="5807869" cy="2291954"/>
          </a:xfrm>
        </p:spPr>
        <p:txBody>
          <a:bodyPr/>
          <a:lstStyle/>
          <a:p>
            <a:r>
              <a:rPr lang="en-US" altLang="en-US" dirty="0"/>
              <a:t>Atomicity is actually a property of how the elements of the domain are used.</a:t>
            </a:r>
          </a:p>
          <a:p>
            <a:pPr lvl="1"/>
            <a:r>
              <a:rPr lang="en-US" altLang="en-US" dirty="0">
                <a:ea typeface="ＭＳ Ｐゴシック" panose="020B0600070205080204" pitchFamily="34" charset="-128"/>
              </a:rPr>
              <a:t>Example: Strings would normally be considered indivisible </a:t>
            </a:r>
          </a:p>
          <a:p>
            <a:pPr lvl="1"/>
            <a:r>
              <a:rPr lang="en-US" altLang="en-US" dirty="0">
                <a:ea typeface="ＭＳ Ｐゴシック" panose="020B0600070205080204" pitchFamily="34" charset="-128"/>
              </a:rPr>
              <a:t>Suppose that students are given roll numbers which are strings of the form </a:t>
            </a:r>
            <a:r>
              <a:rPr lang="en-US" altLang="en-US" i="1" dirty="0">
                <a:ea typeface="ＭＳ Ｐゴシック" panose="020B0600070205080204" pitchFamily="34" charset="-128"/>
              </a:rPr>
              <a:t>CS0012 </a:t>
            </a:r>
            <a:r>
              <a:rPr lang="en-US" altLang="en-US" dirty="0">
                <a:ea typeface="ＭＳ Ｐゴシック" panose="020B0600070205080204" pitchFamily="34" charset="-128"/>
              </a:rPr>
              <a:t>or </a:t>
            </a:r>
            <a:r>
              <a:rPr lang="en-US" altLang="en-US" i="1" dirty="0">
                <a:ea typeface="ＭＳ Ｐゴシック" panose="020B0600070205080204" pitchFamily="34" charset="-128"/>
              </a:rPr>
              <a:t>EE1127</a:t>
            </a:r>
          </a:p>
          <a:p>
            <a:pPr lvl="1"/>
            <a:r>
              <a:rPr lang="en-US" altLang="en-US" dirty="0">
                <a:ea typeface="ＭＳ Ｐゴシック" panose="020B0600070205080204" pitchFamily="34" charset="-128"/>
              </a:rPr>
              <a:t>If the first two characters are extracted to find the department, the domain of roll numbers is not atomic.</a:t>
            </a:r>
          </a:p>
          <a:p>
            <a:pPr lvl="1"/>
            <a:r>
              <a:rPr lang="en-US" altLang="en-US" dirty="0">
                <a:ea typeface="ＭＳ Ｐゴシック" panose="020B0600070205080204" pitchFamily="34" charset="-128"/>
              </a:rPr>
              <a:t>Doing so is a bad idea: leads to encoding of information in application program rather than in the database.</a:t>
            </a:r>
          </a:p>
        </p:txBody>
      </p:sp>
    </p:spTree>
    <p:extLst>
      <p:ext uri="{BB962C8B-B14F-4D97-AF65-F5344CB8AC3E}">
        <p14:creationId xmlns:p14="http://schemas.microsoft.com/office/powerpoint/2010/main" val="14628692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7475"/>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352550"/>
            <a:ext cx="91440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600" b="0" i="1" u="none" strike="noStrike" kern="1200" cap="none" spc="0" normalizeH="0" baseline="0" noProof="0" dirty="0">
                <a:ln>
                  <a:noFill/>
                </a:ln>
                <a:solidFill>
                  <a:prstClr val="white"/>
                </a:solidFill>
                <a:effectLst/>
                <a:uLnTx/>
                <a:uFillTx/>
                <a:latin typeface="Calibri" charset="0"/>
                <a:ea typeface="ＭＳ Ｐゴシック" charset="-128"/>
                <a:cs typeface="+mn-cs"/>
              </a:rPr>
              <a:t>Big Data</a:t>
            </a:r>
            <a:br>
              <a:rPr kumimoji="0" lang="en-US" altLang="en-US" sz="36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3600" b="0" i="1" u="none" strike="noStrike" kern="1200" cap="none" spc="0" normalizeH="0" baseline="0" noProof="0" dirty="0">
                <a:ln>
                  <a:noFill/>
                </a:ln>
                <a:solidFill>
                  <a:prstClr val="white"/>
                </a:solidFill>
                <a:effectLst/>
                <a:uLnTx/>
                <a:uFillTx/>
                <a:latin typeface="Calibri" charset="0"/>
                <a:ea typeface="ＭＳ Ｐゴシック" charset="-128"/>
                <a:cs typeface="+mn-cs"/>
              </a:rPr>
              <a:t>Business Intelligence</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600" b="0" i="1" u="none" strike="noStrike" kern="1200" cap="none" spc="0" normalizeH="0" baseline="0" noProof="0" dirty="0">
                <a:ln>
                  <a:noFill/>
                </a:ln>
                <a:solidFill>
                  <a:prstClr val="white"/>
                </a:solidFill>
                <a:effectLst/>
                <a:uLnTx/>
                <a:uFillTx/>
                <a:latin typeface="Calibri" charset="0"/>
                <a:ea typeface="ＭＳ Ｐゴシック" charset="-128"/>
                <a:cs typeface="+mn-cs"/>
              </a:rPr>
              <a:t>Decision Support</a:t>
            </a:r>
          </a:p>
        </p:txBody>
      </p:sp>
      <p:sp>
        <p:nvSpPr>
          <p:cNvPr id="3" name="TextBox 9">
            <a:extLst>
              <a:ext uri="{FF2B5EF4-FFF2-40B4-BE49-F238E27FC236}">
                <a16:creationId xmlns:a16="http://schemas.microsoft.com/office/drawing/2014/main" id="{077E6CAC-0BA9-DDCB-9B29-19F12FF34EF1}"/>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34</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Lecture_12_Module_IV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877740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D13E372D-134B-CE43-ABAA-2BA34847DB7F}"/>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Core Concepts</a:t>
            </a:r>
          </a:p>
        </p:txBody>
      </p:sp>
      <p:sp>
        <p:nvSpPr>
          <p:cNvPr id="3" name="TextBox 9">
            <a:extLst>
              <a:ext uri="{FF2B5EF4-FFF2-40B4-BE49-F238E27FC236}">
                <a16:creationId xmlns:a16="http://schemas.microsoft.com/office/drawing/2014/main" id="{D35C556A-E800-7793-9B6E-00CB2F10A265}"/>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35</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Lecture_12_Module_IV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2885403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8B741F94-BDBC-1D42-9BE2-173D64020F6B}"/>
              </a:ext>
            </a:extLst>
          </p:cNvPr>
          <p:cNvSpPr>
            <a:spLocks noGrp="1" noChangeArrowheads="1"/>
          </p:cNvSpPr>
          <p:nvPr>
            <p:ph type="title"/>
          </p:nvPr>
        </p:nvSpPr>
        <p:spPr>
          <a:xfrm>
            <a:off x="1143000" y="171450"/>
            <a:ext cx="6858000" cy="400050"/>
          </a:xfrm>
        </p:spPr>
        <p:txBody>
          <a:bodyPr/>
          <a:lstStyle/>
          <a:p>
            <a:pPr>
              <a:defRPr/>
            </a:pPr>
            <a:r>
              <a:rPr lang="en-US">
                <a:ea typeface="+mj-ea"/>
              </a:rPr>
              <a:t>Chapter 20: Data Analysis </a:t>
            </a:r>
          </a:p>
        </p:txBody>
      </p:sp>
      <p:sp>
        <p:nvSpPr>
          <p:cNvPr id="118786" name="Rectangle 3">
            <a:extLst>
              <a:ext uri="{FF2B5EF4-FFF2-40B4-BE49-F238E27FC236}">
                <a16:creationId xmlns:a16="http://schemas.microsoft.com/office/drawing/2014/main" id="{1B84B675-C7EA-BE46-B51D-BC898EDFBBAB}"/>
              </a:ext>
            </a:extLst>
          </p:cNvPr>
          <p:cNvSpPr>
            <a:spLocks noGrp="1" noChangeArrowheads="1"/>
          </p:cNvSpPr>
          <p:nvPr>
            <p:ph type="body" idx="4294967295"/>
          </p:nvPr>
        </p:nvSpPr>
        <p:spPr>
          <a:xfrm>
            <a:off x="1885950" y="971550"/>
            <a:ext cx="5829300" cy="3543300"/>
          </a:xfrm>
        </p:spPr>
        <p:txBody>
          <a:bodyPr/>
          <a:lstStyle/>
          <a:p>
            <a:r>
              <a:rPr lang="en-US" altLang="en-US" dirty="0"/>
              <a:t>Decision Support Systems</a:t>
            </a:r>
          </a:p>
          <a:p>
            <a:r>
              <a:rPr lang="en-US" altLang="en-US" dirty="0"/>
              <a:t>Data Warehousing </a:t>
            </a:r>
          </a:p>
          <a:p>
            <a:r>
              <a:rPr lang="en-US" altLang="en-US" strike="sngStrike" dirty="0"/>
              <a:t>Data Mining </a:t>
            </a:r>
          </a:p>
          <a:p>
            <a:r>
              <a:rPr lang="en-US" altLang="en-US" strike="sngStrike" dirty="0"/>
              <a:t>Classification</a:t>
            </a:r>
          </a:p>
          <a:p>
            <a:r>
              <a:rPr lang="en-US" altLang="en-US" strike="sngStrike" dirty="0"/>
              <a:t>Association Rules</a:t>
            </a:r>
          </a:p>
          <a:p>
            <a:r>
              <a:rPr lang="en-US" altLang="en-US" strike="sngStrike" dirty="0"/>
              <a:t>Clustering</a:t>
            </a:r>
          </a:p>
          <a:p>
            <a:endParaRPr lang="en-US" altLang="en-US" dirty="0"/>
          </a:p>
          <a:p>
            <a:endParaRPr lang="en-US" altLang="en-US" dirty="0"/>
          </a:p>
        </p:txBody>
      </p:sp>
    </p:spTree>
    <p:extLst>
      <p:ext uri="{BB962C8B-B14F-4D97-AF65-F5344CB8AC3E}">
        <p14:creationId xmlns:p14="http://schemas.microsoft.com/office/powerpoint/2010/main" val="26921274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7DFC9AC0-8950-1543-B333-91ADB3B272A5}"/>
              </a:ext>
            </a:extLst>
          </p:cNvPr>
          <p:cNvSpPr>
            <a:spLocks noGrp="1" noChangeArrowheads="1"/>
          </p:cNvSpPr>
          <p:nvPr>
            <p:ph type="title"/>
          </p:nvPr>
        </p:nvSpPr>
        <p:spPr>
          <a:xfrm>
            <a:off x="1657350" y="142875"/>
            <a:ext cx="5829300" cy="400050"/>
          </a:xfrm>
        </p:spPr>
        <p:txBody>
          <a:bodyPr/>
          <a:lstStyle/>
          <a:p>
            <a:pPr>
              <a:defRPr/>
            </a:pPr>
            <a:r>
              <a:rPr lang="en-US">
                <a:ea typeface="+mj-ea"/>
              </a:rPr>
              <a:t>Decision Support Systems</a:t>
            </a:r>
          </a:p>
        </p:txBody>
      </p:sp>
      <p:sp>
        <p:nvSpPr>
          <p:cNvPr id="120834" name="Rectangle 3">
            <a:extLst>
              <a:ext uri="{FF2B5EF4-FFF2-40B4-BE49-F238E27FC236}">
                <a16:creationId xmlns:a16="http://schemas.microsoft.com/office/drawing/2014/main" id="{16C6F7F7-7788-BD4D-9F5E-3B55672E2A26}"/>
              </a:ext>
            </a:extLst>
          </p:cNvPr>
          <p:cNvSpPr>
            <a:spLocks noGrp="1" noChangeArrowheads="1"/>
          </p:cNvSpPr>
          <p:nvPr>
            <p:ph type="body" idx="4294967295"/>
          </p:nvPr>
        </p:nvSpPr>
        <p:spPr>
          <a:xfrm>
            <a:off x="1885951" y="1028700"/>
            <a:ext cx="5717381" cy="3173016"/>
          </a:xfrm>
        </p:spPr>
        <p:txBody>
          <a:bodyPr/>
          <a:lstStyle/>
          <a:p>
            <a:r>
              <a:rPr lang="en-US" altLang="en-US" b="1">
                <a:solidFill>
                  <a:srgbClr val="000099"/>
                </a:solidFill>
              </a:rPr>
              <a:t>Decision-support systems</a:t>
            </a:r>
            <a:r>
              <a:rPr lang="en-US" altLang="en-US"/>
              <a:t> are used to make business decisions, often based on data collected by on-line transaction-processing systems.</a:t>
            </a:r>
          </a:p>
          <a:p>
            <a:r>
              <a:rPr lang="en-US" altLang="en-US"/>
              <a:t>Examples of business decisions:</a:t>
            </a:r>
          </a:p>
          <a:p>
            <a:pPr lvl="1"/>
            <a:r>
              <a:rPr lang="en-US" altLang="en-US">
                <a:ea typeface="ＭＳ Ｐゴシック" panose="020B0600070205080204" pitchFamily="34" charset="-128"/>
              </a:rPr>
              <a:t>What items to stock?</a:t>
            </a:r>
          </a:p>
          <a:p>
            <a:pPr lvl="1"/>
            <a:r>
              <a:rPr lang="en-US" altLang="en-US">
                <a:ea typeface="ＭＳ Ｐゴシック" panose="020B0600070205080204" pitchFamily="34" charset="-128"/>
              </a:rPr>
              <a:t>What insurance premium to change?</a:t>
            </a:r>
          </a:p>
          <a:p>
            <a:pPr lvl="1"/>
            <a:r>
              <a:rPr lang="en-US" altLang="en-US">
                <a:ea typeface="ＭＳ Ｐゴシック" panose="020B0600070205080204" pitchFamily="34" charset="-128"/>
              </a:rPr>
              <a:t>To whom to send advertisements?</a:t>
            </a:r>
          </a:p>
          <a:p>
            <a:r>
              <a:rPr lang="en-US" altLang="en-US"/>
              <a:t>Examples of data used for making decisions</a:t>
            </a:r>
          </a:p>
          <a:p>
            <a:pPr lvl="1"/>
            <a:r>
              <a:rPr lang="en-US" altLang="en-US">
                <a:ea typeface="ＭＳ Ｐゴシック" panose="020B0600070205080204" pitchFamily="34" charset="-128"/>
              </a:rPr>
              <a:t>	Retail sales transaction details</a:t>
            </a:r>
          </a:p>
          <a:p>
            <a:pPr lvl="1"/>
            <a:r>
              <a:rPr lang="en-US" altLang="en-US">
                <a:ea typeface="ＭＳ Ｐゴシック" panose="020B0600070205080204" pitchFamily="34" charset="-128"/>
              </a:rPr>
              <a:t>	Customer profiles (income, age, gender, etc.)</a:t>
            </a:r>
          </a:p>
        </p:txBody>
      </p:sp>
    </p:spTree>
    <p:extLst>
      <p:ext uri="{BB962C8B-B14F-4D97-AF65-F5344CB8AC3E}">
        <p14:creationId xmlns:p14="http://schemas.microsoft.com/office/powerpoint/2010/main" val="23232468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318804F3-D758-FC4A-BB06-F7ECC6E09850}"/>
              </a:ext>
            </a:extLst>
          </p:cNvPr>
          <p:cNvSpPr>
            <a:spLocks noGrp="1" noChangeArrowheads="1"/>
          </p:cNvSpPr>
          <p:nvPr>
            <p:ph type="title"/>
          </p:nvPr>
        </p:nvSpPr>
        <p:spPr>
          <a:xfrm>
            <a:off x="1143000" y="114300"/>
            <a:ext cx="6858000" cy="400050"/>
          </a:xfrm>
        </p:spPr>
        <p:txBody>
          <a:bodyPr/>
          <a:lstStyle/>
          <a:p>
            <a:pPr>
              <a:lnSpc>
                <a:spcPct val="80000"/>
              </a:lnSpc>
              <a:defRPr/>
            </a:pPr>
            <a:r>
              <a:rPr lang="en-US">
                <a:ea typeface="+mj-ea"/>
              </a:rPr>
              <a:t>Decision-Support Systems: Overview</a:t>
            </a:r>
          </a:p>
        </p:txBody>
      </p:sp>
      <p:sp>
        <p:nvSpPr>
          <p:cNvPr id="122882" name="Rectangle 3">
            <a:extLst>
              <a:ext uri="{FF2B5EF4-FFF2-40B4-BE49-F238E27FC236}">
                <a16:creationId xmlns:a16="http://schemas.microsoft.com/office/drawing/2014/main" id="{F0C78469-F0A3-5340-80DF-AB4E5B6C81D7}"/>
              </a:ext>
            </a:extLst>
          </p:cNvPr>
          <p:cNvSpPr>
            <a:spLocks noGrp="1" noChangeArrowheads="1"/>
          </p:cNvSpPr>
          <p:nvPr>
            <p:ph type="body" idx="4294967295"/>
          </p:nvPr>
        </p:nvSpPr>
        <p:spPr>
          <a:xfrm>
            <a:off x="228600" y="697707"/>
            <a:ext cx="8458200" cy="4183856"/>
          </a:xfrm>
        </p:spPr>
        <p:txBody>
          <a:bodyPr/>
          <a:lstStyle/>
          <a:p>
            <a:pPr>
              <a:lnSpc>
                <a:spcPct val="90000"/>
              </a:lnSpc>
            </a:pPr>
            <a:r>
              <a:rPr lang="en-US" altLang="en-US" sz="1600" b="1" dirty="0">
                <a:solidFill>
                  <a:srgbClr val="000099"/>
                </a:solidFill>
              </a:rPr>
              <a:t>Data analysis</a:t>
            </a:r>
            <a:r>
              <a:rPr lang="en-US" altLang="en-US" sz="1600" dirty="0"/>
              <a:t> tasks are simplified by specialized tools and SQL extensions</a:t>
            </a:r>
          </a:p>
          <a:p>
            <a:pPr lvl="1">
              <a:lnSpc>
                <a:spcPct val="90000"/>
              </a:lnSpc>
            </a:pPr>
            <a:r>
              <a:rPr lang="en-US" altLang="en-US" sz="1600" dirty="0">
                <a:ea typeface="ＭＳ Ｐゴシック" panose="020B0600070205080204" pitchFamily="34" charset="-128"/>
              </a:rPr>
              <a:t>Example tasks</a:t>
            </a:r>
          </a:p>
          <a:p>
            <a:pPr lvl="2">
              <a:lnSpc>
                <a:spcPct val="90000"/>
              </a:lnSpc>
            </a:pPr>
            <a:r>
              <a:rPr lang="en-US" altLang="en-US" sz="1600" dirty="0">
                <a:ea typeface="ＭＳ Ｐゴシック" panose="020B0600070205080204" pitchFamily="34" charset="-128"/>
              </a:rPr>
              <a:t>For each product category and each region, what were the total sales in the last quarter and how do they compare with the same quarter last year</a:t>
            </a:r>
          </a:p>
          <a:p>
            <a:pPr lvl="2">
              <a:lnSpc>
                <a:spcPct val="90000"/>
              </a:lnSpc>
            </a:pPr>
            <a:r>
              <a:rPr lang="en-US" altLang="en-US" sz="1600" dirty="0">
                <a:ea typeface="ＭＳ Ｐゴシック" panose="020B0600070205080204" pitchFamily="34" charset="-128"/>
              </a:rPr>
              <a:t>As above, for each product category and each customer category</a:t>
            </a:r>
          </a:p>
          <a:p>
            <a:pPr>
              <a:lnSpc>
                <a:spcPct val="90000"/>
              </a:lnSpc>
            </a:pPr>
            <a:r>
              <a:rPr lang="en-US" altLang="en-US" sz="1600" b="1" dirty="0">
                <a:solidFill>
                  <a:srgbClr val="000099"/>
                </a:solidFill>
              </a:rPr>
              <a:t>Statistical analysis</a:t>
            </a:r>
            <a:r>
              <a:rPr lang="en-US" altLang="en-US" sz="1600" dirty="0"/>
              <a:t> packages (e.g., : S++) can be interfaced with databases</a:t>
            </a:r>
          </a:p>
          <a:p>
            <a:pPr lvl="1">
              <a:lnSpc>
                <a:spcPct val="90000"/>
              </a:lnSpc>
            </a:pPr>
            <a:r>
              <a:rPr lang="en-US" altLang="en-US" sz="1600" dirty="0">
                <a:ea typeface="ＭＳ Ｐゴシック" panose="020B0600070205080204" pitchFamily="34" charset="-128"/>
              </a:rPr>
              <a:t>Statistical analysis is a large field, but not covered here</a:t>
            </a:r>
          </a:p>
          <a:p>
            <a:pPr>
              <a:lnSpc>
                <a:spcPct val="90000"/>
              </a:lnSpc>
            </a:pPr>
            <a:r>
              <a:rPr lang="en-US" altLang="en-US" sz="1600" b="1" dirty="0">
                <a:solidFill>
                  <a:srgbClr val="000099"/>
                </a:solidFill>
              </a:rPr>
              <a:t>Data mining</a:t>
            </a:r>
            <a:r>
              <a:rPr lang="en-US" altLang="en-US" sz="1600" dirty="0"/>
              <a:t> seeks to discover knowledge automatically in the form of statistical rules and patterns from large databases.</a:t>
            </a:r>
          </a:p>
          <a:p>
            <a:pPr>
              <a:lnSpc>
                <a:spcPct val="90000"/>
              </a:lnSpc>
            </a:pPr>
            <a:r>
              <a:rPr lang="en-US" altLang="en-US" sz="1600" dirty="0"/>
              <a:t>A </a:t>
            </a:r>
            <a:r>
              <a:rPr lang="en-US" altLang="en-US" sz="1600" b="1" dirty="0">
                <a:solidFill>
                  <a:srgbClr val="000099"/>
                </a:solidFill>
              </a:rPr>
              <a:t>data warehouse</a:t>
            </a:r>
            <a:r>
              <a:rPr lang="en-US" altLang="en-US" sz="1600" dirty="0"/>
              <a:t> archives information gathered from multiple sources, and stores it under a unified schema, at a single site.</a:t>
            </a:r>
          </a:p>
          <a:p>
            <a:pPr lvl="1">
              <a:lnSpc>
                <a:spcPct val="90000"/>
              </a:lnSpc>
            </a:pPr>
            <a:r>
              <a:rPr lang="en-US" altLang="en-US" sz="1600" dirty="0">
                <a:ea typeface="ＭＳ Ｐゴシック" panose="020B0600070205080204" pitchFamily="34" charset="-128"/>
              </a:rPr>
              <a:t>Important for large businesses that generate data from multiple divisions, possibly at multiple sites</a:t>
            </a:r>
          </a:p>
          <a:p>
            <a:pPr lvl="1">
              <a:lnSpc>
                <a:spcPct val="90000"/>
              </a:lnSpc>
            </a:pPr>
            <a:r>
              <a:rPr lang="en-US" altLang="en-US" sz="1600" dirty="0">
                <a:ea typeface="ＭＳ Ｐゴシック" panose="020B0600070205080204" pitchFamily="34" charset="-128"/>
              </a:rPr>
              <a:t>Data may also be purchased externally</a:t>
            </a:r>
            <a:endParaRPr lang="en-US" altLang="en-US" sz="1100" dirty="0">
              <a:ea typeface="ＭＳ Ｐゴシック" panose="020B0600070205080204" pitchFamily="34" charset="-128"/>
            </a:endParaRPr>
          </a:p>
        </p:txBody>
      </p:sp>
    </p:spTree>
    <p:extLst>
      <p:ext uri="{BB962C8B-B14F-4D97-AF65-F5344CB8AC3E}">
        <p14:creationId xmlns:p14="http://schemas.microsoft.com/office/powerpoint/2010/main" val="24763436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a:extLst>
              <a:ext uri="{FF2B5EF4-FFF2-40B4-BE49-F238E27FC236}">
                <a16:creationId xmlns:a16="http://schemas.microsoft.com/office/drawing/2014/main" id="{FCC1293E-23A5-8745-B4DE-2BB7427D543F}"/>
              </a:ext>
            </a:extLst>
          </p:cNvPr>
          <p:cNvSpPr>
            <a:spLocks noGrp="1" noChangeArrowheads="1"/>
          </p:cNvSpPr>
          <p:nvPr>
            <p:ph type="title"/>
          </p:nvPr>
        </p:nvSpPr>
        <p:spPr/>
        <p:txBody>
          <a:bodyPr/>
          <a:lstStyle/>
          <a:p>
            <a:pPr>
              <a:defRPr/>
            </a:pPr>
            <a:r>
              <a:rPr lang="en-US">
                <a:ea typeface="+mj-ea"/>
              </a:rPr>
              <a:t>Data Warehousing</a:t>
            </a:r>
          </a:p>
        </p:txBody>
      </p:sp>
      <p:sp>
        <p:nvSpPr>
          <p:cNvPr id="124930" name="Rectangle 3">
            <a:extLst>
              <a:ext uri="{FF2B5EF4-FFF2-40B4-BE49-F238E27FC236}">
                <a16:creationId xmlns:a16="http://schemas.microsoft.com/office/drawing/2014/main" id="{4CA74ABC-9EA8-3646-8153-9D07F1B99479}"/>
              </a:ext>
            </a:extLst>
          </p:cNvPr>
          <p:cNvSpPr>
            <a:spLocks noGrp="1" noChangeArrowheads="1"/>
          </p:cNvSpPr>
          <p:nvPr>
            <p:ph type="body" idx="1"/>
          </p:nvPr>
        </p:nvSpPr>
        <p:spPr/>
        <p:txBody>
          <a:bodyPr/>
          <a:lstStyle/>
          <a:p>
            <a:r>
              <a:rPr lang="en-US" altLang="en-US"/>
              <a:t>Data sources often store only current data, not historical data</a:t>
            </a:r>
          </a:p>
          <a:p>
            <a:r>
              <a:rPr lang="en-US" altLang="en-US"/>
              <a:t>Corporate decision making requires a unified view of all organizational data, including historical data</a:t>
            </a:r>
          </a:p>
          <a:p>
            <a:r>
              <a:rPr lang="en-US" altLang="en-US"/>
              <a:t>A </a:t>
            </a:r>
            <a:r>
              <a:rPr lang="en-US" altLang="en-US" b="1">
                <a:solidFill>
                  <a:srgbClr val="000099"/>
                </a:solidFill>
              </a:rPr>
              <a:t>data warehouse</a:t>
            </a:r>
            <a:r>
              <a:rPr lang="en-US" altLang="en-US"/>
              <a:t> is a repository (archive) of information gathered from multiple sources, stored under a unified schema, at a single site</a:t>
            </a:r>
          </a:p>
          <a:p>
            <a:pPr lvl="1"/>
            <a:r>
              <a:rPr lang="en-US" altLang="en-US">
                <a:ea typeface="ＭＳ Ｐゴシック" panose="020B0600070205080204" pitchFamily="34" charset="-128"/>
              </a:rPr>
              <a:t>Greatly simplifies querying, permits study of historical trends</a:t>
            </a:r>
          </a:p>
          <a:p>
            <a:pPr lvl="1"/>
            <a:r>
              <a:rPr lang="en-US" altLang="en-US">
                <a:ea typeface="ＭＳ Ｐゴシック" panose="020B0600070205080204" pitchFamily="34" charset="-128"/>
              </a:rPr>
              <a:t>Shifts decision support query load away from transaction processing systems</a:t>
            </a:r>
          </a:p>
          <a:p>
            <a:endParaRPr lang="en-US" altLang="en-US"/>
          </a:p>
        </p:txBody>
      </p:sp>
    </p:spTree>
    <p:extLst>
      <p:ext uri="{BB962C8B-B14F-4D97-AF65-F5344CB8AC3E}">
        <p14:creationId xmlns:p14="http://schemas.microsoft.com/office/powerpoint/2010/main" val="413564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a:extLst>
              <a:ext uri="{FF2B5EF4-FFF2-40B4-BE49-F238E27FC236}">
                <a16:creationId xmlns:a16="http://schemas.microsoft.com/office/drawing/2014/main" id="{6C895A32-46C2-EB43-91C1-A8F87308FA38}"/>
              </a:ext>
            </a:extLst>
          </p:cNvPr>
          <p:cNvSpPr>
            <a:spLocks noGrp="1" noChangeArrowheads="1"/>
          </p:cNvSpPr>
          <p:nvPr>
            <p:ph type="body" idx="1"/>
          </p:nvPr>
        </p:nvSpPr>
        <p:spPr>
          <a:xfrm>
            <a:off x="2537223" y="2099073"/>
            <a:ext cx="4192190" cy="648890"/>
          </a:xfrm>
        </p:spPr>
        <p:txBody>
          <a:bodyPr/>
          <a:lstStyle/>
          <a:p>
            <a:pPr>
              <a:buFont typeface="Monotype Sorts" charset="2"/>
              <a:buNone/>
              <a:defRPr/>
            </a:pPr>
            <a:r>
              <a:rPr lang="en-US" altLang="en-US" sz="2400" b="1" dirty="0">
                <a:solidFill>
                  <a:srgbClr val="002060"/>
                </a:solidFill>
                <a:effectLst>
                  <a:outerShdw blurRad="38100" dist="38100" dir="2700000" algn="tl">
                    <a:srgbClr val="C0C0C0"/>
                  </a:outerShdw>
                </a:effectLst>
                <a:latin typeface="+mj-lt"/>
                <a:cs typeface="+mj-cs"/>
              </a:rPr>
              <a:t>Overview of Normalization</a:t>
            </a:r>
          </a:p>
        </p:txBody>
      </p:sp>
    </p:spTree>
    <p:extLst>
      <p:ext uri="{BB962C8B-B14F-4D97-AF65-F5344CB8AC3E}">
        <p14:creationId xmlns:p14="http://schemas.microsoft.com/office/powerpoint/2010/main" val="1950959712"/>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B8E62153-A08B-B44B-89D1-446B78C1E871}"/>
              </a:ext>
            </a:extLst>
          </p:cNvPr>
          <p:cNvSpPr>
            <a:spLocks noGrp="1" noChangeArrowheads="1"/>
          </p:cNvSpPr>
          <p:nvPr>
            <p:ph type="title"/>
          </p:nvPr>
        </p:nvSpPr>
        <p:spPr>
          <a:xfrm>
            <a:off x="1657350" y="57150"/>
            <a:ext cx="5829300" cy="514350"/>
          </a:xfrm>
        </p:spPr>
        <p:txBody>
          <a:bodyPr/>
          <a:lstStyle/>
          <a:p>
            <a:pPr>
              <a:defRPr/>
            </a:pPr>
            <a:r>
              <a:rPr lang="en-US">
                <a:ea typeface="+mj-ea"/>
              </a:rPr>
              <a:t>Data Warehousing</a:t>
            </a:r>
          </a:p>
        </p:txBody>
      </p:sp>
      <p:pic>
        <p:nvPicPr>
          <p:cNvPr id="126978" name="Picture 6">
            <a:extLst>
              <a:ext uri="{FF2B5EF4-FFF2-40B4-BE49-F238E27FC236}">
                <a16:creationId xmlns:a16="http://schemas.microsoft.com/office/drawing/2014/main" id="{99173BC3-FC99-B641-951D-881AA6BA9D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8554" y="885825"/>
            <a:ext cx="5974556" cy="2921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21036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7A8A6D-E056-9E86-B1B3-6C2C5F2E78CA}"/>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309906A1-9A58-2C43-8A70-231CBB1ABC98}"/>
              </a:ext>
            </a:extLst>
          </p:cNvPr>
          <p:cNvSpPr>
            <a:spLocks noGrp="1"/>
          </p:cNvSpPr>
          <p:nvPr>
            <p:ph type="title"/>
          </p:nvPr>
        </p:nvSpPr>
        <p:spPr/>
        <p:txBody>
          <a:bodyPr/>
          <a:lstStyle/>
          <a:p>
            <a:r>
              <a:rPr lang="en-US" dirty="0"/>
              <a:t>Data Warehouse vs Data Lake</a:t>
            </a:r>
          </a:p>
        </p:txBody>
      </p:sp>
      <p:pic>
        <p:nvPicPr>
          <p:cNvPr id="4" name="Picture 3">
            <a:extLst>
              <a:ext uri="{FF2B5EF4-FFF2-40B4-BE49-F238E27FC236}">
                <a16:creationId xmlns:a16="http://schemas.microsoft.com/office/drawing/2014/main" id="{A8DA530F-3D1C-ED4F-8BB7-14751E9CC4B4}"/>
              </a:ext>
            </a:extLst>
          </p:cNvPr>
          <p:cNvPicPr>
            <a:picLocks noChangeAspect="1"/>
          </p:cNvPicPr>
          <p:nvPr/>
        </p:nvPicPr>
        <p:blipFill>
          <a:blip r:embed="rId2"/>
          <a:stretch>
            <a:fillRect/>
          </a:stretch>
        </p:blipFill>
        <p:spPr>
          <a:xfrm>
            <a:off x="609600" y="485775"/>
            <a:ext cx="6901644" cy="4171950"/>
          </a:xfrm>
          <a:prstGeom prst="rect">
            <a:avLst/>
          </a:prstGeom>
        </p:spPr>
      </p:pic>
      <p:sp>
        <p:nvSpPr>
          <p:cNvPr id="5" name="Rectangle 4">
            <a:extLst>
              <a:ext uri="{FF2B5EF4-FFF2-40B4-BE49-F238E27FC236}">
                <a16:creationId xmlns:a16="http://schemas.microsoft.com/office/drawing/2014/main" id="{D1D9400F-FE48-2D45-902C-0ADD47AF0997}"/>
              </a:ext>
            </a:extLst>
          </p:cNvPr>
          <p:cNvSpPr/>
          <p:nvPr/>
        </p:nvSpPr>
        <p:spPr>
          <a:xfrm>
            <a:off x="609600" y="485775"/>
            <a:ext cx="6172200" cy="26161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1100" b="1" i="0" u="none" strike="noStrike" kern="1200" cap="none" spc="0" normalizeH="0" baseline="0" noProof="0" dirty="0" err="1">
                <a:ln>
                  <a:noFill/>
                </a:ln>
                <a:solidFill>
                  <a:prstClr val="black"/>
                </a:solidFill>
                <a:effectLst/>
                <a:uLnTx/>
                <a:uFillTx/>
                <a:latin typeface="Calibri" charset="0"/>
                <a:ea typeface="ＭＳ Ｐゴシック" charset="-128"/>
                <a:cs typeface="+mn-cs"/>
              </a:rPr>
              <a:t>www.grazitti.com</a:t>
            </a:r>
            <a:r>
              <a:rPr kumimoji="0" lang="en-US" sz="1100" b="1" i="0" u="none" strike="noStrike" kern="1200" cap="none" spc="0" normalizeH="0" baseline="0" noProof="0" dirty="0">
                <a:ln>
                  <a:noFill/>
                </a:ln>
                <a:solidFill>
                  <a:prstClr val="black"/>
                </a:solidFill>
                <a:effectLst/>
                <a:uLnTx/>
                <a:uFillTx/>
                <a:latin typeface="Calibri" charset="0"/>
                <a:ea typeface="ＭＳ Ｐゴシック" charset="-128"/>
                <a:cs typeface="+mn-cs"/>
              </a:rPr>
              <a:t>/blog/data-lake-vs-data-warehouse-which-one-should-you-go-for/</a:t>
            </a:r>
          </a:p>
        </p:txBody>
      </p:sp>
    </p:spTree>
    <p:extLst>
      <p:ext uri="{BB962C8B-B14F-4D97-AF65-F5344CB8AC3E}">
        <p14:creationId xmlns:p14="http://schemas.microsoft.com/office/powerpoint/2010/main" val="8457505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E24312-29AF-F849-9A56-4ACA0C330231}"/>
              </a:ext>
            </a:extLst>
          </p:cNvPr>
          <p:cNvSpPr>
            <a:spLocks noGrp="1"/>
          </p:cNvSpPr>
          <p:nvPr>
            <p:ph type="title"/>
          </p:nvPr>
        </p:nvSpPr>
        <p:spPr/>
        <p:txBody>
          <a:bodyPr/>
          <a:lstStyle/>
          <a:p>
            <a:r>
              <a:rPr lang="en-US" dirty="0"/>
              <a:t>Simplistic: Data Warehouse vs Data Lake</a:t>
            </a:r>
          </a:p>
        </p:txBody>
      </p:sp>
      <p:pic>
        <p:nvPicPr>
          <p:cNvPr id="4" name="Picture 3">
            <a:extLst>
              <a:ext uri="{FF2B5EF4-FFF2-40B4-BE49-F238E27FC236}">
                <a16:creationId xmlns:a16="http://schemas.microsoft.com/office/drawing/2014/main" id="{909371CF-86A5-4E4E-B7CD-90DA3F6B6FF4}"/>
              </a:ext>
            </a:extLst>
          </p:cNvPr>
          <p:cNvPicPr>
            <a:picLocks noChangeAspect="1"/>
          </p:cNvPicPr>
          <p:nvPr/>
        </p:nvPicPr>
        <p:blipFill>
          <a:blip r:embed="rId2"/>
          <a:stretch>
            <a:fillRect/>
          </a:stretch>
        </p:blipFill>
        <p:spPr>
          <a:xfrm>
            <a:off x="609600" y="666750"/>
            <a:ext cx="7468309" cy="4014216"/>
          </a:xfrm>
          <a:prstGeom prst="rect">
            <a:avLst/>
          </a:prstGeom>
        </p:spPr>
      </p:pic>
      <p:sp>
        <p:nvSpPr>
          <p:cNvPr id="5" name="Rectangle 4">
            <a:extLst>
              <a:ext uri="{FF2B5EF4-FFF2-40B4-BE49-F238E27FC236}">
                <a16:creationId xmlns:a16="http://schemas.microsoft.com/office/drawing/2014/main" id="{776126DA-7F8C-AA4E-981A-2DC58B5F6D3E}"/>
              </a:ext>
            </a:extLst>
          </p:cNvPr>
          <p:cNvSpPr/>
          <p:nvPr/>
        </p:nvSpPr>
        <p:spPr>
          <a:xfrm>
            <a:off x="1054742" y="405294"/>
            <a:ext cx="6248400" cy="307777"/>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1400" b="1" i="0" u="none" strike="noStrike" kern="1200" cap="none" spc="0" normalizeH="0" baseline="0" noProof="0" dirty="0" err="1">
                <a:ln>
                  <a:noFill/>
                </a:ln>
                <a:solidFill>
                  <a:prstClr val="black"/>
                </a:solidFill>
                <a:effectLst/>
                <a:uLnTx/>
                <a:uFillTx/>
                <a:latin typeface="Calibri" charset="0"/>
                <a:ea typeface="ＭＳ Ｐゴシック" charset="-128"/>
                <a:cs typeface="+mn-cs"/>
              </a:rPr>
              <a:t>panoply.io</a:t>
            </a:r>
            <a:r>
              <a:rPr kumimoji="0" lang="en-US" sz="1400" b="1" i="0" u="none" strike="noStrike" kern="1200" cap="none" spc="0" normalizeH="0" baseline="0" noProof="0" dirty="0">
                <a:ln>
                  <a:noFill/>
                </a:ln>
                <a:solidFill>
                  <a:prstClr val="black"/>
                </a:solidFill>
                <a:effectLst/>
                <a:uLnTx/>
                <a:uFillTx/>
                <a:latin typeface="Calibri" charset="0"/>
                <a:ea typeface="ＭＳ Ｐゴシック" charset="-128"/>
                <a:cs typeface="+mn-cs"/>
              </a:rPr>
              <a:t>/data-warehouse-guide/data-warehouse-vs-data-lake/</a:t>
            </a:r>
          </a:p>
        </p:txBody>
      </p:sp>
    </p:spTree>
    <p:extLst>
      <p:ext uri="{BB962C8B-B14F-4D97-AF65-F5344CB8AC3E}">
        <p14:creationId xmlns:p14="http://schemas.microsoft.com/office/powerpoint/2010/main" val="36622914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a:extLst>
              <a:ext uri="{FF2B5EF4-FFF2-40B4-BE49-F238E27FC236}">
                <a16:creationId xmlns:a16="http://schemas.microsoft.com/office/drawing/2014/main" id="{1555AEED-7DD9-3949-AC15-9A5AA285E8C1}"/>
              </a:ext>
            </a:extLst>
          </p:cNvPr>
          <p:cNvSpPr>
            <a:spLocks noGrp="1" noChangeArrowheads="1"/>
          </p:cNvSpPr>
          <p:nvPr>
            <p:ph type="title"/>
          </p:nvPr>
        </p:nvSpPr>
        <p:spPr/>
        <p:txBody>
          <a:bodyPr/>
          <a:lstStyle/>
          <a:p>
            <a:pPr>
              <a:defRPr/>
            </a:pPr>
            <a:r>
              <a:rPr lang="en-US">
                <a:ea typeface="+mj-ea"/>
              </a:rPr>
              <a:t>Design Issues</a:t>
            </a:r>
          </a:p>
        </p:txBody>
      </p:sp>
      <p:sp>
        <p:nvSpPr>
          <p:cNvPr id="129026" name="Rectangle 3">
            <a:extLst>
              <a:ext uri="{FF2B5EF4-FFF2-40B4-BE49-F238E27FC236}">
                <a16:creationId xmlns:a16="http://schemas.microsoft.com/office/drawing/2014/main" id="{D471F6EF-2978-EA45-99A3-6275FA0D5F47}"/>
              </a:ext>
            </a:extLst>
          </p:cNvPr>
          <p:cNvSpPr>
            <a:spLocks noGrp="1" noChangeArrowheads="1"/>
          </p:cNvSpPr>
          <p:nvPr>
            <p:ph type="body" idx="4294967295"/>
          </p:nvPr>
        </p:nvSpPr>
        <p:spPr/>
        <p:txBody>
          <a:bodyPr/>
          <a:lstStyle/>
          <a:p>
            <a:r>
              <a:rPr lang="en-US" altLang="en-US" i="1"/>
              <a:t>When and how to gather data</a:t>
            </a:r>
          </a:p>
          <a:p>
            <a:pPr lvl="1"/>
            <a:r>
              <a:rPr lang="en-US" altLang="en-US" b="1">
                <a:solidFill>
                  <a:srgbClr val="000099"/>
                </a:solidFill>
                <a:ea typeface="ＭＳ Ｐゴシック" panose="020B0600070205080204" pitchFamily="34" charset="-128"/>
              </a:rPr>
              <a:t>Source driven architecture</a:t>
            </a:r>
            <a:r>
              <a:rPr lang="en-US" altLang="en-US">
                <a:ea typeface="ＭＳ Ｐゴシック" panose="020B0600070205080204" pitchFamily="34" charset="-128"/>
              </a:rPr>
              <a:t>: data sources transmit new information to warehouse, either continuously or periodically   (e.g., at night)</a:t>
            </a:r>
          </a:p>
          <a:p>
            <a:pPr lvl="1"/>
            <a:r>
              <a:rPr lang="en-US" altLang="en-US" b="1">
                <a:solidFill>
                  <a:srgbClr val="000099"/>
                </a:solidFill>
                <a:ea typeface="ＭＳ Ｐゴシック" panose="020B0600070205080204" pitchFamily="34" charset="-128"/>
              </a:rPr>
              <a:t>Destination driven architecture</a:t>
            </a:r>
            <a:r>
              <a:rPr lang="en-US" altLang="en-US">
                <a:ea typeface="ＭＳ Ｐゴシック" panose="020B0600070205080204" pitchFamily="34" charset="-128"/>
              </a:rPr>
              <a:t>: warehouse periodically requests new information from data sources</a:t>
            </a:r>
          </a:p>
          <a:p>
            <a:pPr lvl="1"/>
            <a:r>
              <a:rPr lang="en-US" altLang="en-US">
                <a:ea typeface="ＭＳ Ｐゴシック" panose="020B0600070205080204" pitchFamily="34" charset="-128"/>
              </a:rPr>
              <a:t>Keeping warehouse exactly synchronized with data sources   (e.g., using two-phase commit) is too expensive</a:t>
            </a:r>
          </a:p>
          <a:p>
            <a:pPr lvl="2"/>
            <a:r>
              <a:rPr lang="en-US" altLang="en-US">
                <a:ea typeface="ＭＳ Ｐゴシック" panose="020B0600070205080204" pitchFamily="34" charset="-128"/>
              </a:rPr>
              <a:t>Usually OK to have slightly out-of-date data at warehouse</a:t>
            </a:r>
          </a:p>
          <a:p>
            <a:pPr lvl="2"/>
            <a:r>
              <a:rPr lang="en-US" altLang="en-US">
                <a:ea typeface="ＭＳ Ｐゴシック" panose="020B0600070205080204" pitchFamily="34" charset="-128"/>
              </a:rPr>
              <a:t>Data/updates are periodically downloaded form online transaction processing (OLTP) systems.</a:t>
            </a:r>
          </a:p>
          <a:p>
            <a:r>
              <a:rPr lang="en-US" altLang="en-US" i="1"/>
              <a:t>What schema to use</a:t>
            </a:r>
          </a:p>
          <a:p>
            <a:pPr lvl="1"/>
            <a:r>
              <a:rPr lang="en-US" altLang="en-US">
                <a:ea typeface="ＭＳ Ｐゴシック" panose="020B0600070205080204" pitchFamily="34" charset="-128"/>
              </a:rPr>
              <a:t>Schema integration</a:t>
            </a:r>
          </a:p>
        </p:txBody>
      </p:sp>
    </p:spTree>
    <p:extLst>
      <p:ext uri="{BB962C8B-B14F-4D97-AF65-F5344CB8AC3E}">
        <p14:creationId xmlns:p14="http://schemas.microsoft.com/office/powerpoint/2010/main" val="4703994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a:extLst>
              <a:ext uri="{FF2B5EF4-FFF2-40B4-BE49-F238E27FC236}">
                <a16:creationId xmlns:a16="http://schemas.microsoft.com/office/drawing/2014/main" id="{B189D00C-A05A-A84C-984A-188117740DCC}"/>
              </a:ext>
            </a:extLst>
          </p:cNvPr>
          <p:cNvSpPr>
            <a:spLocks noGrp="1" noChangeArrowheads="1"/>
          </p:cNvSpPr>
          <p:nvPr>
            <p:ph type="title"/>
          </p:nvPr>
        </p:nvSpPr>
        <p:spPr>
          <a:xfrm>
            <a:off x="1795463" y="150019"/>
            <a:ext cx="6057900" cy="457200"/>
          </a:xfrm>
        </p:spPr>
        <p:txBody>
          <a:bodyPr/>
          <a:lstStyle/>
          <a:p>
            <a:pPr>
              <a:defRPr/>
            </a:pPr>
            <a:r>
              <a:rPr lang="en-US">
                <a:ea typeface="+mj-ea"/>
              </a:rPr>
              <a:t>More Warehouse Design Issues</a:t>
            </a:r>
          </a:p>
        </p:txBody>
      </p:sp>
      <p:sp>
        <p:nvSpPr>
          <p:cNvPr id="131074" name="Rectangle 3">
            <a:extLst>
              <a:ext uri="{FF2B5EF4-FFF2-40B4-BE49-F238E27FC236}">
                <a16:creationId xmlns:a16="http://schemas.microsoft.com/office/drawing/2014/main" id="{A4A8CEBA-575E-D445-A8F6-6F81C86C88E6}"/>
              </a:ext>
            </a:extLst>
          </p:cNvPr>
          <p:cNvSpPr>
            <a:spLocks noGrp="1" noChangeArrowheads="1"/>
          </p:cNvSpPr>
          <p:nvPr>
            <p:ph type="body" idx="1"/>
          </p:nvPr>
        </p:nvSpPr>
        <p:spPr>
          <a:xfrm>
            <a:off x="304800" y="820342"/>
            <a:ext cx="8305800" cy="3677840"/>
          </a:xfrm>
        </p:spPr>
        <p:txBody>
          <a:bodyPr/>
          <a:lstStyle/>
          <a:p>
            <a:r>
              <a:rPr lang="en-US" altLang="en-US" i="1" dirty="0"/>
              <a:t>Data cleansing</a:t>
            </a:r>
          </a:p>
          <a:p>
            <a:pPr lvl="1"/>
            <a:r>
              <a:rPr lang="en-US" altLang="en-US" dirty="0">
                <a:ea typeface="ＭＳ Ｐゴシック" panose="020B0600070205080204" pitchFamily="34" charset="-128"/>
              </a:rPr>
              <a:t>E.g., correct mistakes in addresses (misspellings, zip code errors)</a:t>
            </a:r>
          </a:p>
          <a:p>
            <a:pPr lvl="1"/>
            <a:r>
              <a:rPr lang="en-US" altLang="en-US" b="1" dirty="0">
                <a:solidFill>
                  <a:srgbClr val="000099"/>
                </a:solidFill>
                <a:ea typeface="ＭＳ Ｐゴシック" panose="020B0600070205080204" pitchFamily="34" charset="-128"/>
              </a:rPr>
              <a:t>Merge</a:t>
            </a:r>
            <a:r>
              <a:rPr lang="en-US" altLang="en-US" dirty="0">
                <a:ea typeface="ＭＳ Ｐゴシック" panose="020B0600070205080204" pitchFamily="34" charset="-128"/>
              </a:rPr>
              <a:t> address lists from different sources and </a:t>
            </a:r>
            <a:r>
              <a:rPr lang="en-US" altLang="en-US" b="1" dirty="0">
                <a:solidFill>
                  <a:srgbClr val="000099"/>
                </a:solidFill>
                <a:ea typeface="ＭＳ Ｐゴシック" panose="020B0600070205080204" pitchFamily="34" charset="-128"/>
              </a:rPr>
              <a:t>purge</a:t>
            </a:r>
            <a:r>
              <a:rPr lang="en-US" altLang="en-US" dirty="0">
                <a:ea typeface="ＭＳ Ｐゴシック" panose="020B0600070205080204" pitchFamily="34" charset="-128"/>
              </a:rPr>
              <a:t> duplicates</a:t>
            </a:r>
          </a:p>
          <a:p>
            <a:r>
              <a:rPr lang="en-US" altLang="en-US" i="1" dirty="0"/>
              <a:t>How to propagate updates</a:t>
            </a:r>
          </a:p>
          <a:p>
            <a:pPr lvl="1"/>
            <a:r>
              <a:rPr lang="en-US" altLang="en-US" dirty="0">
                <a:ea typeface="ＭＳ Ｐゴシック" panose="020B0600070205080204" pitchFamily="34" charset="-128"/>
              </a:rPr>
              <a:t>Warehouse schema may be a (materialized) view of schema from data sources</a:t>
            </a:r>
          </a:p>
          <a:p>
            <a:r>
              <a:rPr lang="en-US" altLang="en-US" i="1" dirty="0"/>
              <a:t>What data to summarize</a:t>
            </a:r>
          </a:p>
          <a:p>
            <a:pPr lvl="1"/>
            <a:r>
              <a:rPr lang="en-US" altLang="en-US" dirty="0">
                <a:ea typeface="ＭＳ Ｐゴシック" panose="020B0600070205080204" pitchFamily="34" charset="-128"/>
              </a:rPr>
              <a:t>Raw data may be too large to store on-line</a:t>
            </a:r>
          </a:p>
          <a:p>
            <a:pPr lvl="1"/>
            <a:r>
              <a:rPr lang="en-US" altLang="en-US" dirty="0">
                <a:ea typeface="ＭＳ Ｐゴシック" panose="020B0600070205080204" pitchFamily="34" charset="-128"/>
              </a:rPr>
              <a:t>Aggregate values (totals/subtotals) often suffice</a:t>
            </a:r>
          </a:p>
          <a:p>
            <a:pPr lvl="1"/>
            <a:r>
              <a:rPr lang="en-US" altLang="en-US" dirty="0">
                <a:ea typeface="ＭＳ Ｐゴシック" panose="020B0600070205080204" pitchFamily="34" charset="-128"/>
              </a:rPr>
              <a:t>Queries on raw data can often be transformed by query optimizer to use aggregate values</a:t>
            </a:r>
          </a:p>
          <a:p>
            <a:endParaRPr lang="en-US" altLang="en-US" dirty="0"/>
          </a:p>
        </p:txBody>
      </p:sp>
    </p:spTree>
    <p:extLst>
      <p:ext uri="{BB962C8B-B14F-4D97-AF65-F5344CB8AC3E}">
        <p14:creationId xmlns:p14="http://schemas.microsoft.com/office/powerpoint/2010/main" val="5707676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a:extLst>
              <a:ext uri="{FF2B5EF4-FFF2-40B4-BE49-F238E27FC236}">
                <a16:creationId xmlns:a16="http://schemas.microsoft.com/office/drawing/2014/main" id="{A29E52E3-DA13-7E4F-8781-9A061183305E}"/>
              </a:ext>
            </a:extLst>
          </p:cNvPr>
          <p:cNvSpPr>
            <a:spLocks noGrp="1" noChangeArrowheads="1"/>
          </p:cNvSpPr>
          <p:nvPr>
            <p:ph type="title"/>
          </p:nvPr>
        </p:nvSpPr>
        <p:spPr/>
        <p:txBody>
          <a:bodyPr/>
          <a:lstStyle/>
          <a:p>
            <a:pPr>
              <a:defRPr/>
            </a:pPr>
            <a:r>
              <a:rPr lang="en-US">
                <a:ea typeface="+mj-ea"/>
              </a:rPr>
              <a:t>Warehouse Schemas</a:t>
            </a:r>
          </a:p>
        </p:txBody>
      </p:sp>
      <p:sp>
        <p:nvSpPr>
          <p:cNvPr id="133122" name="Rectangle 3">
            <a:extLst>
              <a:ext uri="{FF2B5EF4-FFF2-40B4-BE49-F238E27FC236}">
                <a16:creationId xmlns:a16="http://schemas.microsoft.com/office/drawing/2014/main" id="{611EE639-7BE2-E145-B708-ED12622B22A5}"/>
              </a:ext>
            </a:extLst>
          </p:cNvPr>
          <p:cNvSpPr>
            <a:spLocks noGrp="1" noChangeArrowheads="1"/>
          </p:cNvSpPr>
          <p:nvPr>
            <p:ph type="body" idx="1"/>
          </p:nvPr>
        </p:nvSpPr>
        <p:spPr/>
        <p:txBody>
          <a:bodyPr/>
          <a:lstStyle/>
          <a:p>
            <a:r>
              <a:rPr lang="en-US" altLang="en-US"/>
              <a:t>Dimension values are usually encoded using small integers and mapped to full values via dimension tables</a:t>
            </a:r>
          </a:p>
          <a:p>
            <a:r>
              <a:rPr lang="en-US" altLang="en-US"/>
              <a:t>Resultant schema is called a </a:t>
            </a:r>
            <a:r>
              <a:rPr lang="en-US" altLang="en-US" b="1">
                <a:solidFill>
                  <a:srgbClr val="000099"/>
                </a:solidFill>
              </a:rPr>
              <a:t>star schema</a:t>
            </a:r>
          </a:p>
          <a:p>
            <a:pPr lvl="1"/>
            <a:r>
              <a:rPr lang="en-US" altLang="en-US">
                <a:ea typeface="ＭＳ Ｐゴシック" panose="020B0600070205080204" pitchFamily="34" charset="-128"/>
              </a:rPr>
              <a:t>More complicated schema structures </a:t>
            </a:r>
          </a:p>
          <a:p>
            <a:pPr lvl="2"/>
            <a:r>
              <a:rPr lang="en-US" altLang="en-US" b="1">
                <a:solidFill>
                  <a:srgbClr val="000099"/>
                </a:solidFill>
                <a:ea typeface="ＭＳ Ｐゴシック" panose="020B0600070205080204" pitchFamily="34" charset="-128"/>
              </a:rPr>
              <a:t>Snowflake schema</a:t>
            </a:r>
            <a:r>
              <a:rPr lang="en-US" altLang="en-US">
                <a:ea typeface="ＭＳ Ｐゴシック" panose="020B0600070205080204" pitchFamily="34" charset="-128"/>
              </a:rPr>
              <a:t>: multiple levels of dimension tables</a:t>
            </a:r>
          </a:p>
          <a:p>
            <a:pPr lvl="2"/>
            <a:r>
              <a:rPr lang="en-US" altLang="en-US" b="1">
                <a:solidFill>
                  <a:srgbClr val="000099"/>
                </a:solidFill>
                <a:ea typeface="ＭＳ Ｐゴシック" panose="020B0600070205080204" pitchFamily="34" charset="-128"/>
              </a:rPr>
              <a:t>Constellation</a:t>
            </a:r>
            <a:r>
              <a:rPr lang="en-US" altLang="en-US">
                <a:ea typeface="ＭＳ Ｐゴシック" panose="020B0600070205080204" pitchFamily="34" charset="-128"/>
              </a:rPr>
              <a:t>: multiple fact tables</a:t>
            </a:r>
          </a:p>
        </p:txBody>
      </p:sp>
    </p:spTree>
    <p:extLst>
      <p:ext uri="{BB962C8B-B14F-4D97-AF65-F5344CB8AC3E}">
        <p14:creationId xmlns:p14="http://schemas.microsoft.com/office/powerpoint/2010/main" val="35416710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a:extLst>
              <a:ext uri="{FF2B5EF4-FFF2-40B4-BE49-F238E27FC236}">
                <a16:creationId xmlns:a16="http://schemas.microsoft.com/office/drawing/2014/main" id="{11CADEA8-DFAF-C14B-A04A-A6D6D3633C26}"/>
              </a:ext>
            </a:extLst>
          </p:cNvPr>
          <p:cNvSpPr>
            <a:spLocks noGrp="1" noChangeArrowheads="1"/>
          </p:cNvSpPr>
          <p:nvPr>
            <p:ph type="title"/>
          </p:nvPr>
        </p:nvSpPr>
        <p:spPr/>
        <p:txBody>
          <a:bodyPr/>
          <a:lstStyle/>
          <a:p>
            <a:pPr>
              <a:defRPr/>
            </a:pPr>
            <a:r>
              <a:rPr lang="en-US">
                <a:ea typeface="+mj-ea"/>
              </a:rPr>
              <a:t>Data Warehouse Schema</a:t>
            </a:r>
          </a:p>
        </p:txBody>
      </p:sp>
      <p:pic>
        <p:nvPicPr>
          <p:cNvPr id="135170" name="Picture 5">
            <a:extLst>
              <a:ext uri="{FF2B5EF4-FFF2-40B4-BE49-F238E27FC236}">
                <a16:creationId xmlns:a16="http://schemas.microsoft.com/office/drawing/2014/main" id="{50A4D3EC-AA9A-0B40-8D4B-2197687CD5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1644" y="697707"/>
            <a:ext cx="6076950" cy="3675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58526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2D5BF-5949-4E5F-80E3-1F603884552A}"/>
              </a:ext>
            </a:extLst>
          </p:cNvPr>
          <p:cNvSpPr>
            <a:spLocks noGrp="1"/>
          </p:cNvSpPr>
          <p:nvPr>
            <p:ph type="title"/>
          </p:nvPr>
        </p:nvSpPr>
        <p:spPr/>
        <p:txBody>
          <a:bodyPr/>
          <a:lstStyle/>
          <a:p>
            <a:r>
              <a:rPr lang="en-IN" dirty="0"/>
              <a:t>Overview (Cont.)</a:t>
            </a:r>
          </a:p>
        </p:txBody>
      </p:sp>
      <p:sp>
        <p:nvSpPr>
          <p:cNvPr id="3" name="Content Placeholder 2">
            <a:extLst>
              <a:ext uri="{FF2B5EF4-FFF2-40B4-BE49-F238E27FC236}">
                <a16:creationId xmlns:a16="http://schemas.microsoft.com/office/drawing/2014/main" id="{1C793067-CB1C-41CB-A8B1-A539B4C83578}"/>
              </a:ext>
            </a:extLst>
          </p:cNvPr>
          <p:cNvSpPr>
            <a:spLocks noGrp="1"/>
          </p:cNvSpPr>
          <p:nvPr>
            <p:ph idx="1"/>
          </p:nvPr>
        </p:nvSpPr>
        <p:spPr/>
        <p:txBody>
          <a:bodyPr/>
          <a:lstStyle/>
          <a:p>
            <a:r>
              <a:rPr lang="en-IN" dirty="0"/>
              <a:t>Common steps in data analytics</a:t>
            </a:r>
          </a:p>
          <a:p>
            <a:pPr lvl="1"/>
            <a:r>
              <a:rPr lang="en-IN" dirty="0"/>
              <a:t>Gather data from multiple sources into one location </a:t>
            </a:r>
          </a:p>
          <a:p>
            <a:pPr lvl="2"/>
            <a:r>
              <a:rPr lang="en-IN" dirty="0"/>
              <a:t>Data warehouses also integrated data into common schema</a:t>
            </a:r>
          </a:p>
          <a:p>
            <a:pPr lvl="2"/>
            <a:r>
              <a:rPr lang="en-IN" dirty="0"/>
              <a:t>Data often needs to be </a:t>
            </a:r>
            <a:r>
              <a:rPr lang="en-IN" b="1" dirty="0">
                <a:solidFill>
                  <a:srgbClr val="002060"/>
                </a:solidFill>
              </a:rPr>
              <a:t>extracted</a:t>
            </a:r>
            <a:r>
              <a:rPr lang="en-IN" dirty="0"/>
              <a:t> from source formats, </a:t>
            </a:r>
            <a:r>
              <a:rPr lang="en-IN" b="1" dirty="0">
                <a:solidFill>
                  <a:srgbClr val="002060"/>
                </a:solidFill>
              </a:rPr>
              <a:t>transformed</a:t>
            </a:r>
            <a:r>
              <a:rPr lang="en-IN" dirty="0"/>
              <a:t> to common schema, and </a:t>
            </a:r>
            <a:r>
              <a:rPr lang="en-IN" b="1" dirty="0">
                <a:solidFill>
                  <a:srgbClr val="002060"/>
                </a:solidFill>
              </a:rPr>
              <a:t>loaded</a:t>
            </a:r>
            <a:r>
              <a:rPr lang="en-IN" dirty="0"/>
              <a:t> into the data warehouse</a:t>
            </a:r>
          </a:p>
          <a:p>
            <a:pPr lvl="3"/>
            <a:r>
              <a:rPr lang="en-IN" dirty="0"/>
              <a:t>Can be done as </a:t>
            </a:r>
            <a:r>
              <a:rPr lang="en-IN" b="1" dirty="0">
                <a:solidFill>
                  <a:srgbClr val="002060"/>
                </a:solidFill>
              </a:rPr>
              <a:t>ETL (extract-transform-load)</a:t>
            </a:r>
            <a:r>
              <a:rPr lang="en-IN" dirty="0"/>
              <a:t>, or </a:t>
            </a:r>
            <a:r>
              <a:rPr lang="en-IN" b="1" dirty="0">
                <a:solidFill>
                  <a:srgbClr val="002060"/>
                </a:solidFill>
              </a:rPr>
              <a:t>ELT (extract-load-transform)</a:t>
            </a:r>
            <a:endParaRPr lang="en-IN" dirty="0"/>
          </a:p>
          <a:p>
            <a:pPr lvl="1"/>
            <a:r>
              <a:rPr lang="en-IN" dirty="0"/>
              <a:t>Generate aggregates and reports summarizing data</a:t>
            </a:r>
          </a:p>
          <a:p>
            <a:pPr lvl="2"/>
            <a:r>
              <a:rPr lang="en-IN" dirty="0"/>
              <a:t>Dashboards showing graphical charts/reports</a:t>
            </a:r>
          </a:p>
          <a:p>
            <a:pPr lvl="2"/>
            <a:r>
              <a:rPr lang="en-IN" b="1" dirty="0">
                <a:solidFill>
                  <a:srgbClr val="002060"/>
                </a:solidFill>
              </a:rPr>
              <a:t>Online analytical processing (OLAP) systems</a:t>
            </a:r>
            <a:r>
              <a:rPr lang="en-IN" b="1" dirty="0"/>
              <a:t> </a:t>
            </a:r>
            <a:r>
              <a:rPr lang="en-IN" dirty="0"/>
              <a:t>allow interactive querying</a:t>
            </a:r>
          </a:p>
          <a:p>
            <a:pPr lvl="2"/>
            <a:r>
              <a:rPr lang="en-IN" dirty="0"/>
              <a:t>Statistical analysis using tools such as R/SAS/SPSS</a:t>
            </a:r>
          </a:p>
          <a:p>
            <a:pPr lvl="3"/>
            <a:r>
              <a:rPr lang="en-IN" dirty="0"/>
              <a:t>Including extensions for parallel processing of big data</a:t>
            </a:r>
          </a:p>
          <a:p>
            <a:pPr lvl="1"/>
            <a:r>
              <a:rPr lang="en-IN" dirty="0"/>
              <a:t>Build </a:t>
            </a:r>
            <a:r>
              <a:rPr lang="en-IN" b="1" dirty="0">
                <a:solidFill>
                  <a:srgbClr val="002060"/>
                </a:solidFill>
              </a:rPr>
              <a:t>predictive models </a:t>
            </a:r>
            <a:r>
              <a:rPr lang="en-IN" dirty="0"/>
              <a:t>and use the models for decision making</a:t>
            </a:r>
          </a:p>
        </p:txBody>
      </p:sp>
    </p:spTree>
    <p:extLst>
      <p:ext uri="{BB962C8B-B14F-4D97-AF65-F5344CB8AC3E}">
        <p14:creationId xmlns:p14="http://schemas.microsoft.com/office/powerpoint/2010/main" val="17209356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ETL Concepts</a:t>
            </a:r>
            <a:endParaRPr lang="en-US" sz="2000" dirty="0"/>
          </a:p>
        </p:txBody>
      </p:sp>
      <p:pic>
        <p:nvPicPr>
          <p:cNvPr id="4" name="Picture 3">
            <a:extLst>
              <a:ext uri="{FF2B5EF4-FFF2-40B4-BE49-F238E27FC236}">
                <a16:creationId xmlns:a16="http://schemas.microsoft.com/office/drawing/2014/main" id="{B70BD4F7-5B53-E643-A566-E0A1EB3C5FF9}"/>
              </a:ext>
            </a:extLst>
          </p:cNvPr>
          <p:cNvPicPr>
            <a:picLocks noChangeAspect="1"/>
          </p:cNvPicPr>
          <p:nvPr/>
        </p:nvPicPr>
        <p:blipFill>
          <a:blip r:embed="rId2"/>
          <a:stretch>
            <a:fillRect/>
          </a:stretch>
        </p:blipFill>
        <p:spPr>
          <a:xfrm>
            <a:off x="199030" y="2425013"/>
            <a:ext cx="3582398" cy="2051737"/>
          </a:xfrm>
          <a:prstGeom prst="rect">
            <a:avLst/>
          </a:prstGeom>
        </p:spPr>
      </p:pic>
      <p:pic>
        <p:nvPicPr>
          <p:cNvPr id="6" name="Picture 5">
            <a:extLst>
              <a:ext uri="{FF2B5EF4-FFF2-40B4-BE49-F238E27FC236}">
                <a16:creationId xmlns:a16="http://schemas.microsoft.com/office/drawing/2014/main" id="{ADE48378-5B4E-B74F-9CBF-8E3D26CC0F21}"/>
              </a:ext>
            </a:extLst>
          </p:cNvPr>
          <p:cNvPicPr>
            <a:picLocks noChangeAspect="1"/>
          </p:cNvPicPr>
          <p:nvPr/>
        </p:nvPicPr>
        <p:blipFill>
          <a:blip r:embed="rId3"/>
          <a:stretch>
            <a:fillRect/>
          </a:stretch>
        </p:blipFill>
        <p:spPr>
          <a:xfrm>
            <a:off x="4483654" y="57150"/>
            <a:ext cx="3669746" cy="3476602"/>
          </a:xfrm>
          <a:prstGeom prst="rect">
            <a:avLst/>
          </a:prstGeom>
        </p:spPr>
      </p:pic>
      <p:pic>
        <p:nvPicPr>
          <p:cNvPr id="7" name="Picture 6">
            <a:extLst>
              <a:ext uri="{FF2B5EF4-FFF2-40B4-BE49-F238E27FC236}">
                <a16:creationId xmlns:a16="http://schemas.microsoft.com/office/drawing/2014/main" id="{791C7AED-83F7-6648-9CA2-CFAB39C410D7}"/>
              </a:ext>
            </a:extLst>
          </p:cNvPr>
          <p:cNvPicPr>
            <a:picLocks noChangeAspect="1"/>
          </p:cNvPicPr>
          <p:nvPr/>
        </p:nvPicPr>
        <p:blipFill>
          <a:blip r:embed="rId4"/>
          <a:stretch>
            <a:fillRect/>
          </a:stretch>
        </p:blipFill>
        <p:spPr>
          <a:xfrm>
            <a:off x="4458633" y="3735456"/>
            <a:ext cx="3978351" cy="759775"/>
          </a:xfrm>
          <a:prstGeom prst="rect">
            <a:avLst/>
          </a:prstGeom>
        </p:spPr>
      </p:pic>
      <p:pic>
        <p:nvPicPr>
          <p:cNvPr id="8" name="Picture 7">
            <a:extLst>
              <a:ext uri="{FF2B5EF4-FFF2-40B4-BE49-F238E27FC236}">
                <a16:creationId xmlns:a16="http://schemas.microsoft.com/office/drawing/2014/main" id="{4A16F4C7-165D-FB4E-8E97-118271B5EE3C}"/>
              </a:ext>
            </a:extLst>
          </p:cNvPr>
          <p:cNvPicPr>
            <a:picLocks noChangeAspect="1"/>
          </p:cNvPicPr>
          <p:nvPr/>
        </p:nvPicPr>
        <p:blipFill>
          <a:blip r:embed="rId5"/>
          <a:stretch>
            <a:fillRect/>
          </a:stretch>
        </p:blipFill>
        <p:spPr>
          <a:xfrm>
            <a:off x="252449" y="1123950"/>
            <a:ext cx="3854450" cy="1230689"/>
          </a:xfrm>
          <a:prstGeom prst="rect">
            <a:avLst/>
          </a:prstGeom>
        </p:spPr>
      </p:pic>
      <p:sp>
        <p:nvSpPr>
          <p:cNvPr id="9" name="Rectangle 8">
            <a:extLst>
              <a:ext uri="{FF2B5EF4-FFF2-40B4-BE49-F238E27FC236}">
                <a16:creationId xmlns:a16="http://schemas.microsoft.com/office/drawing/2014/main" id="{4F61D2EA-B4BE-FB4C-9B7B-031A644A921C}"/>
              </a:ext>
            </a:extLst>
          </p:cNvPr>
          <p:cNvSpPr/>
          <p:nvPr/>
        </p:nvSpPr>
        <p:spPr>
          <a:xfrm>
            <a:off x="199030" y="506336"/>
            <a:ext cx="3669746" cy="276999"/>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databricks.com</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/glossary/extract-transform-load</a:t>
            </a:r>
          </a:p>
        </p:txBody>
      </p:sp>
    </p:spTree>
    <p:extLst>
      <p:ext uri="{BB962C8B-B14F-4D97-AF65-F5344CB8AC3E}">
        <p14:creationId xmlns:p14="http://schemas.microsoft.com/office/powerpoint/2010/main" val="13984251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1" u="none" strike="noStrike" kern="1200" cap="none" spc="0" normalizeH="0" baseline="0" noProof="0" dirty="0">
                <a:ln>
                  <a:noFill/>
                </a:ln>
                <a:solidFill>
                  <a:prstClr val="white"/>
                </a:solidFill>
                <a:effectLst/>
                <a:uLnTx/>
                <a:uFillTx/>
                <a:latin typeface="Calibri" charset="0"/>
                <a:ea typeface="ＭＳ Ｐゴシック" charset="-128"/>
                <a:cs typeface="+mn-cs"/>
              </a:rPr>
              <a:t>MapReduce, Spark (and ETL)</a:t>
            </a:r>
            <a:endParaRPr kumimoji="0" lang="en-US" altLang="en-US" sz="1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TextBox 9">
            <a:extLst>
              <a:ext uri="{FF2B5EF4-FFF2-40B4-BE49-F238E27FC236}">
                <a16:creationId xmlns:a16="http://schemas.microsoft.com/office/drawing/2014/main" id="{B57EB709-47BE-D45C-5F93-35B725B1425C}"/>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49</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Lecture_12_Module_IV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252556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Rectangle 2">
            <a:extLst>
              <a:ext uri="{FF2B5EF4-FFF2-40B4-BE49-F238E27FC236}">
                <a16:creationId xmlns:a16="http://schemas.microsoft.com/office/drawing/2014/main" id="{654417BB-FCC8-9F46-80D1-FA33EC2BE9E8}"/>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Features of Good Relational Designs</a:t>
            </a:r>
          </a:p>
        </p:txBody>
      </p:sp>
      <p:sp>
        <p:nvSpPr>
          <p:cNvPr id="15362" name="Rectangle 3">
            <a:extLst>
              <a:ext uri="{FF2B5EF4-FFF2-40B4-BE49-F238E27FC236}">
                <a16:creationId xmlns:a16="http://schemas.microsoft.com/office/drawing/2014/main" id="{F1F89EE3-3146-B049-B078-D6AC16074C23}"/>
              </a:ext>
            </a:extLst>
          </p:cNvPr>
          <p:cNvSpPr>
            <a:spLocks noGrp="1" noChangeArrowheads="1"/>
          </p:cNvSpPr>
          <p:nvPr>
            <p:ph type="body" idx="1"/>
          </p:nvPr>
        </p:nvSpPr>
        <p:spPr>
          <a:xfrm>
            <a:off x="1707357" y="833438"/>
            <a:ext cx="5745956" cy="3765947"/>
          </a:xfrm>
        </p:spPr>
        <p:txBody>
          <a:bodyPr/>
          <a:lstStyle/>
          <a:p>
            <a:r>
              <a:rPr lang="en-US" altLang="en-US" sz="1275" dirty="0"/>
              <a:t>Hypothetically, assume our schema originally had one relation that provided information about faculty and departments.</a:t>
            </a:r>
          </a:p>
          <a:p>
            <a:r>
              <a:rPr lang="en-US" altLang="en-US" sz="1275" dirty="0"/>
              <a:t>Suppose we combine </a:t>
            </a:r>
            <a:r>
              <a:rPr lang="en-US" altLang="en-US" sz="1275" i="1" dirty="0"/>
              <a:t>instructor</a:t>
            </a:r>
            <a:r>
              <a:rPr lang="en-US" altLang="en-US" sz="1275" dirty="0"/>
              <a:t> and </a:t>
            </a:r>
            <a:r>
              <a:rPr lang="en-US" altLang="en-US" sz="1275" i="1" dirty="0"/>
              <a:t>department </a:t>
            </a:r>
            <a:r>
              <a:rPr lang="en-US" altLang="en-US" sz="1275" dirty="0"/>
              <a:t>into </a:t>
            </a:r>
            <a:r>
              <a:rPr lang="en-US" altLang="en-US" sz="1275" i="1" dirty="0" err="1"/>
              <a:t>in_dep</a:t>
            </a:r>
            <a:r>
              <a:rPr lang="en-US" altLang="en-US" sz="1275" i="1" dirty="0"/>
              <a:t>, </a:t>
            </a:r>
            <a:r>
              <a:rPr lang="en-US" altLang="en-US" sz="1275" dirty="0"/>
              <a:t>which represents the natural join on the relations </a:t>
            </a:r>
            <a:r>
              <a:rPr lang="en-US" altLang="en-US" sz="1275" i="1" dirty="0"/>
              <a:t>instructor</a:t>
            </a:r>
            <a:r>
              <a:rPr lang="en-US" altLang="en-US" sz="1275" dirty="0"/>
              <a:t> and </a:t>
            </a:r>
            <a:r>
              <a:rPr lang="en-US" altLang="en-US" sz="1275" i="1" dirty="0"/>
              <a:t>department</a:t>
            </a:r>
          </a:p>
          <a:p>
            <a:endParaRPr lang="en-US" altLang="en-US" sz="1275" i="1" dirty="0"/>
          </a:p>
          <a:p>
            <a:endParaRPr lang="en-US" altLang="en-US" sz="1275" i="1" dirty="0"/>
          </a:p>
          <a:p>
            <a:endParaRPr lang="en-US" altLang="en-US" sz="1275" i="1" dirty="0"/>
          </a:p>
          <a:p>
            <a:endParaRPr lang="en-US" altLang="en-US" sz="1275" i="1" dirty="0"/>
          </a:p>
          <a:p>
            <a:endParaRPr lang="en-US" altLang="en-US" sz="1275" i="1" dirty="0"/>
          </a:p>
          <a:p>
            <a:endParaRPr lang="en-US" altLang="en-US" sz="1275" i="1" dirty="0"/>
          </a:p>
          <a:p>
            <a:endParaRPr lang="en-US" altLang="en-US" sz="1275" i="1" dirty="0"/>
          </a:p>
          <a:p>
            <a:endParaRPr lang="en-US" altLang="en-US" sz="1275" i="1" dirty="0"/>
          </a:p>
          <a:p>
            <a:endParaRPr lang="en-US" altLang="en-US" sz="1275" i="1" dirty="0"/>
          </a:p>
          <a:p>
            <a:r>
              <a:rPr lang="en-US" altLang="en-US" sz="1275" dirty="0"/>
              <a:t>There is repetition of information</a:t>
            </a:r>
          </a:p>
          <a:p>
            <a:r>
              <a:rPr lang="en-US" altLang="en-US" sz="1275" dirty="0"/>
              <a:t>Need to use null values (if we add a new department with no instructors) </a:t>
            </a:r>
          </a:p>
          <a:p>
            <a:endParaRPr lang="en-US" altLang="en-US" sz="1500" dirty="0"/>
          </a:p>
          <a:p>
            <a:endParaRPr lang="en-US" altLang="en-US" sz="1500" i="1" dirty="0"/>
          </a:p>
        </p:txBody>
      </p:sp>
      <p:pic>
        <p:nvPicPr>
          <p:cNvPr id="8196" name="Picture 5" descr="8">
            <a:extLst>
              <a:ext uri="{FF2B5EF4-FFF2-40B4-BE49-F238E27FC236}">
                <a16:creationId xmlns:a16="http://schemas.microsoft.com/office/drawing/2014/main" id="{F337430A-9F2C-1A4E-B2FA-A74780D023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3194" y="1841898"/>
            <a:ext cx="3412572" cy="204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C1C08CCD-67EE-F44D-9BDE-2A5310F11F4D}"/>
              </a:ext>
            </a:extLst>
          </p:cNvPr>
          <p:cNvSpPr txBox="1">
            <a:spLocks noChangeArrowheads="1"/>
          </p:cNvSpPr>
          <p:nvPr/>
        </p:nvSpPr>
        <p:spPr bwMode="auto">
          <a:xfrm>
            <a:off x="1808560" y="4411266"/>
            <a:ext cx="574595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35000"/>
              </a:spcBef>
              <a:buClr>
                <a:schemeClr val="tx2"/>
              </a:buClr>
              <a:buSzPct val="90000"/>
              <a:buFont typeface="Monotype Sorts" pitchFamily="2" charset="2"/>
              <a:buChar char="n"/>
              <a:defRPr kumimoji="1">
                <a:solidFill>
                  <a:schemeClr val="tx1"/>
                </a:solidFill>
                <a:latin typeface="Helvetica" pitchFamily="2" charset="0"/>
                <a:ea typeface="ＭＳ Ｐゴシック" panose="020B0600070205080204" pitchFamily="34" charset="-128"/>
              </a:defRPr>
            </a:lvl1pPr>
            <a:lvl2pPr marL="742950" indent="-285750">
              <a:spcBef>
                <a:spcPct val="35000"/>
              </a:spcBef>
              <a:buClr>
                <a:schemeClr val="folHlink"/>
              </a:buClr>
              <a:buSzPct val="80000"/>
              <a:buFont typeface="Monotype Sorts" pitchFamily="2" charset="2"/>
              <a:buChar char="l"/>
              <a:defRPr kumimoji="1">
                <a:solidFill>
                  <a:schemeClr val="tx1"/>
                </a:solidFill>
                <a:latin typeface="Helvetica" pitchFamily="2" charset="0"/>
                <a:ea typeface="ＭＳ Ｐゴシック" panose="020B0600070205080204" pitchFamily="34" charset="-128"/>
              </a:defRPr>
            </a:lvl2pPr>
            <a:lvl3pPr marL="1143000" indent="-228600">
              <a:spcBef>
                <a:spcPct val="35000"/>
              </a:spcBef>
              <a:buClr>
                <a:srgbClr val="33CC33"/>
              </a:buClr>
              <a:buSzPct val="75000"/>
              <a:buFont typeface="Webdings" pitchFamily="2" charset="2"/>
              <a:buChar char="4"/>
              <a:defRPr kumimoji="1">
                <a:solidFill>
                  <a:schemeClr val="tx1"/>
                </a:solidFill>
                <a:latin typeface="Helvetica" pitchFamily="2"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itchFamily="2"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itchFamily="2" charset="0"/>
                <a:ea typeface="ＭＳ Ｐゴシック" panose="020B0600070205080204" pitchFamily="34" charset="-128"/>
              </a:defRPr>
            </a:lvl9pPr>
          </a:lstStyle>
          <a:p>
            <a:pPr marL="214313" marR="0" lvl="0" indent="-214313" algn="l" defTabSz="685800" rtl="0" eaLnBrk="0" fontAlgn="base" latinLnBrk="0" hangingPunct="0">
              <a:lnSpc>
                <a:spcPct val="100000"/>
              </a:lnSpc>
              <a:spcBef>
                <a:spcPct val="0"/>
              </a:spcBef>
              <a:spcAft>
                <a:spcPct val="0"/>
              </a:spcAft>
              <a:buClr>
                <a:srgbClr val="002060"/>
              </a:buClr>
              <a:buSzPct val="100000"/>
              <a:buFont typeface="Monotype Sorts" pitchFamily="2" charset="2"/>
              <a:buNone/>
              <a:tabLst/>
              <a:defRPr/>
            </a:pPr>
            <a:endParaRPr kumimoji="0" lang="en-US" altLang="en-US" sz="1500" b="0" i="0" u="none" strike="noStrike" kern="1200" cap="none" spc="0" normalizeH="0" baseline="0" noProof="0">
              <a:ln>
                <a:noFill/>
              </a:ln>
              <a:solidFill>
                <a:srgbClr val="000000"/>
              </a:solidFill>
              <a:effectLst/>
              <a:uLnTx/>
              <a:uFillTx/>
              <a:latin typeface="Helvetica" pitchFamily="2" charset="0"/>
              <a:ea typeface="ＭＳ Ｐゴシック" panose="020B0600070205080204" pitchFamily="34" charset="-128"/>
              <a:cs typeface="+mn-cs"/>
            </a:endParaRPr>
          </a:p>
        </p:txBody>
      </p:sp>
      <p:sp>
        <p:nvSpPr>
          <p:cNvPr id="2" name="TextBox 1">
            <a:extLst>
              <a:ext uri="{FF2B5EF4-FFF2-40B4-BE49-F238E27FC236}">
                <a16:creationId xmlns:a16="http://schemas.microsoft.com/office/drawing/2014/main" id="{229530D0-D408-6A43-8E81-C1A9EA04A3DD}"/>
              </a:ext>
            </a:extLst>
          </p:cNvPr>
          <p:cNvSpPr txBox="1"/>
          <p:nvPr/>
        </p:nvSpPr>
        <p:spPr>
          <a:xfrm>
            <a:off x="6629400" y="1731431"/>
            <a:ext cx="1957074" cy="2062103"/>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charset="0"/>
                <a:ea typeface="ＭＳ Ｐゴシック" charset="-128"/>
                <a:cs typeface="+mn-cs"/>
              </a:rPr>
              <a:t>X </a:t>
            </a:r>
            <a:r>
              <a:rPr kumimoji="0" lang="en-US" sz="16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Wingdings" pitchFamily="2" charset="2"/>
              </a:rPr>
              <a:t> Y</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Wingdings" pitchFamily="2" charset="2"/>
              </a:rPr>
              <a:t>X = (</a:t>
            </a:r>
            <a:r>
              <a:rPr kumimoji="0" lang="en-US" sz="1600" b="0" i="0" u="none" strike="noStrike" kern="1200" cap="none" spc="0" normalizeH="0" baseline="0" noProof="0" dirty="0" err="1">
                <a:ln>
                  <a:noFill/>
                </a:ln>
                <a:solidFill>
                  <a:srgbClr val="000000"/>
                </a:solidFill>
                <a:effectLst/>
                <a:uLnTx/>
                <a:uFillTx/>
                <a:latin typeface="Calibri" charset="0"/>
                <a:ea typeface="ＭＳ Ｐゴシック" charset="-128"/>
                <a:cs typeface="+mn-cs"/>
                <a:sym typeface="Wingdings" pitchFamily="2" charset="2"/>
              </a:rPr>
              <a:t>dept_name</a:t>
            </a:r>
            <a:r>
              <a:rPr kumimoji="0" lang="en-US" sz="16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Wingdings" pitchFamily="2" charset="2"/>
              </a:rPr>
              <a:t>)</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Wingdings" pitchFamily="2" charset="2"/>
              </a:rPr>
              <a:t>Y = (building, budget)</a:t>
            </a: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Wingdings" pitchFamily="2" charset="2"/>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Wingdings" pitchFamily="2" charset="2"/>
              </a:rPr>
              <a:t>Pix  Physics</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Wingdings" pitchFamily="2" charset="2"/>
              </a:rPr>
              <a:t>Pix Physics</a:t>
            </a: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Wingdings" pitchFamily="2" charset="2"/>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err="1">
                <a:ln>
                  <a:noFill/>
                </a:ln>
                <a:solidFill>
                  <a:srgbClr val="000000"/>
                </a:solidFill>
                <a:effectLst/>
                <a:uLnTx/>
                <a:uFillTx/>
                <a:latin typeface="Calibri" charset="0"/>
                <a:ea typeface="ＭＳ Ｐゴシック" charset="-128"/>
                <a:cs typeface="+mn-cs"/>
                <a:sym typeface="Wingdings" pitchFamily="2" charset="2"/>
              </a:rPr>
              <a:t>Piy</a:t>
            </a:r>
            <a:r>
              <a:rPr kumimoji="0" lang="en-US" sz="1600" b="0" i="0" u="none" strike="noStrike" kern="1200" cap="none" spc="0" normalizeH="0" baseline="0" noProof="0" dirty="0">
                <a:ln>
                  <a:noFill/>
                </a:ln>
                <a:solidFill>
                  <a:srgbClr val="000000"/>
                </a:solidFill>
                <a:effectLst/>
                <a:uLnTx/>
                <a:uFillTx/>
                <a:latin typeface="Calibri" charset="0"/>
                <a:ea typeface="ＭＳ Ｐゴシック" charset="-128"/>
                <a:cs typeface="+mn-cs"/>
                <a:sym typeface="Wingdings" pitchFamily="2" charset="2"/>
              </a:rPr>
              <a:t> (Watson, 70000)</a:t>
            </a:r>
            <a:endParaRPr kumimoji="0" lang="en-US" sz="1600" b="0" i="0" u="none" strike="noStrike" kern="1200" cap="none" spc="0" normalizeH="0" baseline="0" noProof="0" dirty="0">
              <a:ln>
                <a:noFill/>
              </a:ln>
              <a:solidFill>
                <a:srgbClr val="00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5278739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81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MapReduce</a:t>
            </a:r>
          </a:p>
        </p:txBody>
      </p:sp>
      <p:pic>
        <p:nvPicPr>
          <p:cNvPr id="7" name="Picture 6">
            <a:extLst>
              <a:ext uri="{FF2B5EF4-FFF2-40B4-BE49-F238E27FC236}">
                <a16:creationId xmlns:a16="http://schemas.microsoft.com/office/drawing/2014/main" id="{C098D54E-B4D5-7040-9C21-4AAF3CD8A006}"/>
              </a:ext>
            </a:extLst>
          </p:cNvPr>
          <p:cNvPicPr>
            <a:picLocks noChangeAspect="1"/>
          </p:cNvPicPr>
          <p:nvPr/>
        </p:nvPicPr>
        <p:blipFill>
          <a:blip r:embed="rId2"/>
          <a:stretch>
            <a:fillRect/>
          </a:stretch>
        </p:blipFill>
        <p:spPr>
          <a:xfrm>
            <a:off x="965609" y="1908396"/>
            <a:ext cx="6248400" cy="2593676"/>
          </a:xfrm>
          <a:prstGeom prst="rect">
            <a:avLst/>
          </a:prstGeom>
        </p:spPr>
      </p:pic>
      <p:sp>
        <p:nvSpPr>
          <p:cNvPr id="8" name="Oval 7">
            <a:extLst>
              <a:ext uri="{FF2B5EF4-FFF2-40B4-BE49-F238E27FC236}">
                <a16:creationId xmlns:a16="http://schemas.microsoft.com/office/drawing/2014/main" id="{7D6E7379-DD85-4444-975F-989540DB05B0}"/>
              </a:ext>
            </a:extLst>
          </p:cNvPr>
          <p:cNvSpPr/>
          <p:nvPr/>
        </p:nvSpPr>
        <p:spPr>
          <a:xfrm>
            <a:off x="1646266" y="819150"/>
            <a:ext cx="838200" cy="838200"/>
          </a:xfrm>
          <a:prstGeom prst="ellipse">
            <a:avLst/>
          </a:prstGeom>
          <a:solidFill>
            <a:srgbClr val="0070C0"/>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op1</a:t>
            </a:r>
          </a:p>
        </p:txBody>
      </p:sp>
      <p:sp>
        <p:nvSpPr>
          <p:cNvPr id="9" name="Oval 8">
            <a:extLst>
              <a:ext uri="{FF2B5EF4-FFF2-40B4-BE49-F238E27FC236}">
                <a16:creationId xmlns:a16="http://schemas.microsoft.com/office/drawing/2014/main" id="{AD98CCA2-A9B6-9F48-BC10-6F316139EA42}"/>
              </a:ext>
            </a:extLst>
          </p:cNvPr>
          <p:cNvSpPr/>
          <p:nvPr/>
        </p:nvSpPr>
        <p:spPr>
          <a:xfrm>
            <a:off x="4343191" y="827161"/>
            <a:ext cx="838200" cy="838200"/>
          </a:xfrm>
          <a:prstGeom prst="ellipse">
            <a:avLst/>
          </a:prstGeom>
          <a:solidFill>
            <a:srgbClr val="FF0000"/>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op2</a:t>
            </a:r>
          </a:p>
        </p:txBody>
      </p:sp>
      <p:sp>
        <p:nvSpPr>
          <p:cNvPr id="10" name="Oval 9">
            <a:extLst>
              <a:ext uri="{FF2B5EF4-FFF2-40B4-BE49-F238E27FC236}">
                <a16:creationId xmlns:a16="http://schemas.microsoft.com/office/drawing/2014/main" id="{C39D786D-E4DB-7D44-9512-2B023E7B9AD0}"/>
              </a:ext>
            </a:extLst>
          </p:cNvPr>
          <p:cNvSpPr/>
          <p:nvPr/>
        </p:nvSpPr>
        <p:spPr>
          <a:xfrm>
            <a:off x="6375809" y="827161"/>
            <a:ext cx="838200" cy="838200"/>
          </a:xfrm>
          <a:prstGeom prst="ellipse">
            <a:avLst/>
          </a:prstGeom>
          <a:solidFill>
            <a:srgbClr val="00B050"/>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op3</a:t>
            </a:r>
          </a:p>
        </p:txBody>
      </p:sp>
      <p:cxnSp>
        <p:nvCxnSpPr>
          <p:cNvPr id="12" name="Straight Arrow Connector 11">
            <a:extLst>
              <a:ext uri="{FF2B5EF4-FFF2-40B4-BE49-F238E27FC236}">
                <a16:creationId xmlns:a16="http://schemas.microsoft.com/office/drawing/2014/main" id="{0B223934-2A8B-E547-9B0A-BD4277AC49B0}"/>
              </a:ext>
            </a:extLst>
          </p:cNvPr>
          <p:cNvCxnSpPr>
            <a:stCxn id="8" idx="6"/>
            <a:endCxn id="9" idx="2"/>
          </p:cNvCxnSpPr>
          <p:nvPr/>
        </p:nvCxnSpPr>
        <p:spPr>
          <a:xfrm>
            <a:off x="2484466" y="1238250"/>
            <a:ext cx="1858725" cy="80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0D151BD1-45DD-234D-BCC3-CA949614A52C}"/>
              </a:ext>
            </a:extLst>
          </p:cNvPr>
          <p:cNvCxnSpPr>
            <a:cxnSpLocks/>
            <a:stCxn id="9" idx="6"/>
            <a:endCxn id="10" idx="2"/>
          </p:cNvCxnSpPr>
          <p:nvPr/>
        </p:nvCxnSpPr>
        <p:spPr>
          <a:xfrm>
            <a:off x="5181391" y="1246261"/>
            <a:ext cx="119441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0A7A57F1-583C-0A4B-932E-A553CCAD1467}"/>
              </a:ext>
            </a:extLst>
          </p:cNvPr>
          <p:cNvCxnSpPr/>
          <p:nvPr/>
        </p:nvCxnSpPr>
        <p:spPr>
          <a:xfrm>
            <a:off x="1011493" y="1238250"/>
            <a:ext cx="6347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0" name="Group 19">
            <a:extLst>
              <a:ext uri="{FF2B5EF4-FFF2-40B4-BE49-F238E27FC236}">
                <a16:creationId xmlns:a16="http://schemas.microsoft.com/office/drawing/2014/main" id="{847F49BC-8718-8242-B777-D847382899BB}"/>
              </a:ext>
            </a:extLst>
          </p:cNvPr>
          <p:cNvGrpSpPr/>
          <p:nvPr/>
        </p:nvGrpSpPr>
        <p:grpSpPr>
          <a:xfrm>
            <a:off x="419581" y="934104"/>
            <a:ext cx="562242" cy="608291"/>
            <a:chOff x="7696200" y="1504950"/>
            <a:chExt cx="914400" cy="989291"/>
          </a:xfrm>
          <a:solidFill>
            <a:schemeClr val="bg1">
              <a:lumMod val="65000"/>
            </a:schemeClr>
          </a:solidFill>
        </p:grpSpPr>
        <p:sp>
          <p:nvSpPr>
            <p:cNvPr id="19" name="Can 18">
              <a:extLst>
                <a:ext uri="{FF2B5EF4-FFF2-40B4-BE49-F238E27FC236}">
                  <a16:creationId xmlns:a16="http://schemas.microsoft.com/office/drawing/2014/main" id="{00528551-45CB-9E4D-9987-5CE4525BEA1A}"/>
                </a:ext>
              </a:extLst>
            </p:cNvPr>
            <p:cNvSpPr/>
            <p:nvPr/>
          </p:nvSpPr>
          <p:spPr>
            <a:xfrm>
              <a:off x="7696200" y="2106443"/>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Can 17">
              <a:extLst>
                <a:ext uri="{FF2B5EF4-FFF2-40B4-BE49-F238E27FC236}">
                  <a16:creationId xmlns:a16="http://schemas.microsoft.com/office/drawing/2014/main" id="{6A03FE3A-3645-1D41-825B-1D34FCC4C15B}"/>
                </a:ext>
              </a:extLst>
            </p:cNvPr>
            <p:cNvSpPr/>
            <p:nvPr/>
          </p:nvSpPr>
          <p:spPr>
            <a:xfrm>
              <a:off x="7696200" y="1802952"/>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Can 16">
              <a:extLst>
                <a:ext uri="{FF2B5EF4-FFF2-40B4-BE49-F238E27FC236}">
                  <a16:creationId xmlns:a16="http://schemas.microsoft.com/office/drawing/2014/main" id="{E6BB5673-F2F5-FA47-BDB4-F7E9FF7B0A4F}"/>
                </a:ext>
              </a:extLst>
            </p:cNvPr>
            <p:cNvSpPr/>
            <p:nvPr/>
          </p:nvSpPr>
          <p:spPr>
            <a:xfrm>
              <a:off x="7696200" y="1504950"/>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1" name="Group 20">
            <a:extLst>
              <a:ext uri="{FF2B5EF4-FFF2-40B4-BE49-F238E27FC236}">
                <a16:creationId xmlns:a16="http://schemas.microsoft.com/office/drawing/2014/main" id="{94334376-537A-0D45-A41B-E0F819140C64}"/>
              </a:ext>
            </a:extLst>
          </p:cNvPr>
          <p:cNvGrpSpPr/>
          <p:nvPr/>
        </p:nvGrpSpPr>
        <p:grpSpPr>
          <a:xfrm>
            <a:off x="3148909" y="942115"/>
            <a:ext cx="562242" cy="608291"/>
            <a:chOff x="7696200" y="1504950"/>
            <a:chExt cx="914400" cy="989291"/>
          </a:xfrm>
          <a:solidFill>
            <a:srgbClr val="0070C0"/>
          </a:solidFill>
        </p:grpSpPr>
        <p:sp>
          <p:nvSpPr>
            <p:cNvPr id="22" name="Can 21">
              <a:extLst>
                <a:ext uri="{FF2B5EF4-FFF2-40B4-BE49-F238E27FC236}">
                  <a16:creationId xmlns:a16="http://schemas.microsoft.com/office/drawing/2014/main" id="{0C8486DE-A369-6446-A107-D95655603069}"/>
                </a:ext>
              </a:extLst>
            </p:cNvPr>
            <p:cNvSpPr/>
            <p:nvPr/>
          </p:nvSpPr>
          <p:spPr>
            <a:xfrm>
              <a:off x="7696200" y="2106443"/>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Can 22">
              <a:extLst>
                <a:ext uri="{FF2B5EF4-FFF2-40B4-BE49-F238E27FC236}">
                  <a16:creationId xmlns:a16="http://schemas.microsoft.com/office/drawing/2014/main" id="{A98378FC-6FB5-C24F-97D7-A4DAE23D83D4}"/>
                </a:ext>
              </a:extLst>
            </p:cNvPr>
            <p:cNvSpPr/>
            <p:nvPr/>
          </p:nvSpPr>
          <p:spPr>
            <a:xfrm>
              <a:off x="7696200" y="1802952"/>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Can 23">
              <a:extLst>
                <a:ext uri="{FF2B5EF4-FFF2-40B4-BE49-F238E27FC236}">
                  <a16:creationId xmlns:a16="http://schemas.microsoft.com/office/drawing/2014/main" id="{9E415F3F-8803-8B44-A800-30E2E986D4A1}"/>
                </a:ext>
              </a:extLst>
            </p:cNvPr>
            <p:cNvSpPr/>
            <p:nvPr/>
          </p:nvSpPr>
          <p:spPr>
            <a:xfrm>
              <a:off x="7696200" y="1504950"/>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4" name="Group 33">
            <a:extLst>
              <a:ext uri="{FF2B5EF4-FFF2-40B4-BE49-F238E27FC236}">
                <a16:creationId xmlns:a16="http://schemas.microsoft.com/office/drawing/2014/main" id="{95250C16-4C17-A34E-B123-3A42E3A9E9F6}"/>
              </a:ext>
            </a:extLst>
          </p:cNvPr>
          <p:cNvGrpSpPr/>
          <p:nvPr/>
        </p:nvGrpSpPr>
        <p:grpSpPr>
          <a:xfrm>
            <a:off x="5494803" y="942115"/>
            <a:ext cx="562242" cy="608291"/>
            <a:chOff x="7696200" y="1504950"/>
            <a:chExt cx="914400" cy="989291"/>
          </a:xfrm>
          <a:solidFill>
            <a:srgbClr val="FF0000"/>
          </a:solidFill>
        </p:grpSpPr>
        <p:sp>
          <p:nvSpPr>
            <p:cNvPr id="35" name="Can 34">
              <a:extLst>
                <a:ext uri="{FF2B5EF4-FFF2-40B4-BE49-F238E27FC236}">
                  <a16:creationId xmlns:a16="http://schemas.microsoft.com/office/drawing/2014/main" id="{93E343C1-8208-8F4B-A452-3F7E3E058F93}"/>
                </a:ext>
              </a:extLst>
            </p:cNvPr>
            <p:cNvSpPr/>
            <p:nvPr/>
          </p:nvSpPr>
          <p:spPr>
            <a:xfrm>
              <a:off x="7696200" y="2106443"/>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Can 35">
              <a:extLst>
                <a:ext uri="{FF2B5EF4-FFF2-40B4-BE49-F238E27FC236}">
                  <a16:creationId xmlns:a16="http://schemas.microsoft.com/office/drawing/2014/main" id="{60BB5B11-6353-EA4E-8F4B-ADDA37D700D3}"/>
                </a:ext>
              </a:extLst>
            </p:cNvPr>
            <p:cNvSpPr/>
            <p:nvPr/>
          </p:nvSpPr>
          <p:spPr>
            <a:xfrm>
              <a:off x="7696200" y="1802952"/>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Can 36">
              <a:extLst>
                <a:ext uri="{FF2B5EF4-FFF2-40B4-BE49-F238E27FC236}">
                  <a16:creationId xmlns:a16="http://schemas.microsoft.com/office/drawing/2014/main" id="{5B1DC309-EAAB-5E49-B095-B9206DF027C3}"/>
                </a:ext>
              </a:extLst>
            </p:cNvPr>
            <p:cNvSpPr/>
            <p:nvPr/>
          </p:nvSpPr>
          <p:spPr>
            <a:xfrm>
              <a:off x="7696200" y="1504950"/>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cxnSp>
        <p:nvCxnSpPr>
          <p:cNvPr id="38" name="Straight Arrow Connector 37">
            <a:extLst>
              <a:ext uri="{FF2B5EF4-FFF2-40B4-BE49-F238E27FC236}">
                <a16:creationId xmlns:a16="http://schemas.microsoft.com/office/drawing/2014/main" id="{ADD1F330-3C24-694F-BA40-9C238EC09694}"/>
              </a:ext>
            </a:extLst>
          </p:cNvPr>
          <p:cNvCxnSpPr>
            <a:cxnSpLocks/>
          </p:cNvCxnSpPr>
          <p:nvPr/>
        </p:nvCxnSpPr>
        <p:spPr>
          <a:xfrm>
            <a:off x="7214009" y="1247406"/>
            <a:ext cx="73746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0" name="Group 39">
            <a:extLst>
              <a:ext uri="{FF2B5EF4-FFF2-40B4-BE49-F238E27FC236}">
                <a16:creationId xmlns:a16="http://schemas.microsoft.com/office/drawing/2014/main" id="{1C5DFD5D-A08B-D046-A922-154F86724C27}"/>
              </a:ext>
            </a:extLst>
          </p:cNvPr>
          <p:cNvGrpSpPr/>
          <p:nvPr/>
        </p:nvGrpSpPr>
        <p:grpSpPr>
          <a:xfrm>
            <a:off x="7951470" y="942115"/>
            <a:ext cx="562242" cy="608291"/>
            <a:chOff x="7696200" y="1504950"/>
            <a:chExt cx="914400" cy="989291"/>
          </a:xfrm>
          <a:solidFill>
            <a:srgbClr val="00B050"/>
          </a:solidFill>
        </p:grpSpPr>
        <p:sp>
          <p:nvSpPr>
            <p:cNvPr id="41" name="Can 40">
              <a:extLst>
                <a:ext uri="{FF2B5EF4-FFF2-40B4-BE49-F238E27FC236}">
                  <a16:creationId xmlns:a16="http://schemas.microsoft.com/office/drawing/2014/main" id="{C088C23A-1370-D141-9D0C-CABC81B550C4}"/>
                </a:ext>
              </a:extLst>
            </p:cNvPr>
            <p:cNvSpPr/>
            <p:nvPr/>
          </p:nvSpPr>
          <p:spPr>
            <a:xfrm>
              <a:off x="7696200" y="2106443"/>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Can 41">
              <a:extLst>
                <a:ext uri="{FF2B5EF4-FFF2-40B4-BE49-F238E27FC236}">
                  <a16:creationId xmlns:a16="http://schemas.microsoft.com/office/drawing/2014/main" id="{2FBD4FC1-1C29-754B-B37E-8653915B187B}"/>
                </a:ext>
              </a:extLst>
            </p:cNvPr>
            <p:cNvSpPr/>
            <p:nvPr/>
          </p:nvSpPr>
          <p:spPr>
            <a:xfrm>
              <a:off x="7696200" y="1802952"/>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Can 42">
              <a:extLst>
                <a:ext uri="{FF2B5EF4-FFF2-40B4-BE49-F238E27FC236}">
                  <a16:creationId xmlns:a16="http://schemas.microsoft.com/office/drawing/2014/main" id="{8E5A627C-6AB8-704D-A194-FE6E76CC02CE}"/>
                </a:ext>
              </a:extLst>
            </p:cNvPr>
            <p:cNvSpPr/>
            <p:nvPr/>
          </p:nvSpPr>
          <p:spPr>
            <a:xfrm>
              <a:off x="7696200" y="1504950"/>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44" name="TextBox 43">
            <a:extLst>
              <a:ext uri="{FF2B5EF4-FFF2-40B4-BE49-F238E27FC236}">
                <a16:creationId xmlns:a16="http://schemas.microsoft.com/office/drawing/2014/main" id="{F003289B-DE28-1C47-B252-EB613F368B12}"/>
              </a:ext>
            </a:extLst>
          </p:cNvPr>
          <p:cNvSpPr txBox="1"/>
          <p:nvPr/>
        </p:nvSpPr>
        <p:spPr>
          <a:xfrm>
            <a:off x="848372" y="443639"/>
            <a:ext cx="7103098" cy="338554"/>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MapReduce is a data flow program with relatively simple operators on the data set.</a:t>
            </a:r>
          </a:p>
        </p:txBody>
      </p:sp>
      <p:sp>
        <p:nvSpPr>
          <p:cNvPr id="45" name="TextBox 44">
            <a:extLst>
              <a:ext uri="{FF2B5EF4-FFF2-40B4-BE49-F238E27FC236}">
                <a16:creationId xmlns:a16="http://schemas.microsoft.com/office/drawing/2014/main" id="{F5E14AA8-4AA8-2F4E-A9BB-334C0C00DFD5}"/>
              </a:ext>
            </a:extLst>
          </p:cNvPr>
          <p:cNvSpPr txBox="1"/>
          <p:nvPr/>
        </p:nvSpPr>
        <p:spPr>
          <a:xfrm>
            <a:off x="609600" y="1657350"/>
            <a:ext cx="6792822" cy="338554"/>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With each operator implemented in parallel on multiple nodes for performance.</a:t>
            </a:r>
          </a:p>
        </p:txBody>
      </p:sp>
      <p:sp>
        <p:nvSpPr>
          <p:cNvPr id="46" name="TextBox 45">
            <a:extLst>
              <a:ext uri="{FF2B5EF4-FFF2-40B4-BE49-F238E27FC236}">
                <a16:creationId xmlns:a16="http://schemas.microsoft.com/office/drawing/2014/main" id="{A625C71E-040F-504E-96F3-9D3EC1A47949}"/>
              </a:ext>
            </a:extLst>
          </p:cNvPr>
          <p:cNvSpPr txBox="1"/>
          <p:nvPr/>
        </p:nvSpPr>
        <p:spPr>
          <a:xfrm>
            <a:off x="1675971" y="4332795"/>
            <a:ext cx="3925947" cy="338554"/>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What if we want more complex “operators?”</a:t>
            </a:r>
          </a:p>
        </p:txBody>
      </p:sp>
    </p:spTree>
    <p:extLst>
      <p:ext uri="{BB962C8B-B14F-4D97-AF65-F5344CB8AC3E}">
        <p14:creationId xmlns:p14="http://schemas.microsoft.com/office/powerpoint/2010/main" val="10734639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82B2BB-32B3-4233-9101-8F5F71E968FD}"/>
              </a:ext>
            </a:extLst>
          </p:cNvPr>
          <p:cNvSpPr>
            <a:spLocks noGrp="1"/>
          </p:cNvSpPr>
          <p:nvPr>
            <p:ph type="title"/>
          </p:nvPr>
        </p:nvSpPr>
        <p:spPr/>
        <p:txBody>
          <a:bodyPr/>
          <a:lstStyle/>
          <a:p>
            <a:r>
              <a:rPr lang="en-IN" dirty="0"/>
              <a:t>Algebraic Operations</a:t>
            </a:r>
          </a:p>
        </p:txBody>
      </p:sp>
      <p:sp>
        <p:nvSpPr>
          <p:cNvPr id="5" name="Content Placeholder 4">
            <a:extLst>
              <a:ext uri="{FF2B5EF4-FFF2-40B4-BE49-F238E27FC236}">
                <a16:creationId xmlns:a16="http://schemas.microsoft.com/office/drawing/2014/main" id="{F35CF109-81A1-4B52-838F-6FCF135BB773}"/>
              </a:ext>
            </a:extLst>
          </p:cNvPr>
          <p:cNvSpPr>
            <a:spLocks noGrp="1"/>
          </p:cNvSpPr>
          <p:nvPr>
            <p:ph idx="1"/>
          </p:nvPr>
        </p:nvSpPr>
        <p:spPr>
          <a:xfrm>
            <a:off x="838200" y="545306"/>
            <a:ext cx="7467600" cy="2287802"/>
          </a:xfrm>
        </p:spPr>
        <p:txBody>
          <a:bodyPr/>
          <a:lstStyle/>
          <a:p>
            <a:r>
              <a:rPr lang="en-US" altLang="en-US" dirty="0"/>
              <a:t>Current generation execution engines </a:t>
            </a:r>
          </a:p>
          <a:p>
            <a:pPr lvl="1"/>
            <a:r>
              <a:rPr lang="en-US" altLang="en-US" dirty="0"/>
              <a:t>natively support algebraic operations such as joins, aggregation, etc. natively.</a:t>
            </a:r>
          </a:p>
          <a:p>
            <a:pPr lvl="1"/>
            <a:r>
              <a:rPr lang="en-US" altLang="en-US" dirty="0"/>
              <a:t>Allow users to create their </a:t>
            </a:r>
            <a:r>
              <a:rPr lang="en-US" altLang="en-US" dirty="0">
                <a:solidFill>
                  <a:srgbClr val="FF0000"/>
                </a:solidFill>
              </a:rPr>
              <a:t>own algebraic operators</a:t>
            </a:r>
          </a:p>
          <a:p>
            <a:pPr lvl="1"/>
            <a:r>
              <a:rPr lang="en-US" altLang="en-US" dirty="0"/>
              <a:t>Support trees of algebraic operators that can be executed on </a:t>
            </a:r>
            <a:r>
              <a:rPr lang="en-US" altLang="en-US" dirty="0">
                <a:solidFill>
                  <a:srgbClr val="FF0000"/>
                </a:solidFill>
              </a:rPr>
              <a:t>multiple nodes in parallel</a:t>
            </a:r>
          </a:p>
          <a:p>
            <a:r>
              <a:rPr lang="en-US" altLang="en-US" dirty="0"/>
              <a:t>E.g. Apache </a:t>
            </a:r>
            <a:r>
              <a:rPr lang="en-US" altLang="en-US" dirty="0" err="1"/>
              <a:t>Tez</a:t>
            </a:r>
            <a:r>
              <a:rPr lang="en-US" altLang="en-US" dirty="0"/>
              <a:t>, Spark</a:t>
            </a:r>
          </a:p>
          <a:p>
            <a:pPr lvl="1"/>
            <a:r>
              <a:rPr lang="en-US" altLang="en-US" dirty="0" err="1"/>
              <a:t>Tex</a:t>
            </a:r>
            <a:r>
              <a:rPr lang="en-US" altLang="en-US" dirty="0"/>
              <a:t> provides low level API; Hive on </a:t>
            </a:r>
            <a:r>
              <a:rPr lang="en-US" altLang="en-US" dirty="0" err="1"/>
              <a:t>Tez</a:t>
            </a:r>
            <a:r>
              <a:rPr lang="en-US" altLang="en-US" dirty="0"/>
              <a:t> compiles SQL to </a:t>
            </a:r>
            <a:r>
              <a:rPr lang="en-US" altLang="en-US" dirty="0" err="1"/>
              <a:t>Tez</a:t>
            </a:r>
            <a:endParaRPr lang="en-US" altLang="en-US" dirty="0"/>
          </a:p>
          <a:p>
            <a:pPr lvl="1"/>
            <a:r>
              <a:rPr lang="en-IN" dirty="0"/>
              <a:t>Spark provides more user-friendly API</a:t>
            </a:r>
          </a:p>
        </p:txBody>
      </p:sp>
      <p:sp>
        <p:nvSpPr>
          <p:cNvPr id="2" name="TextBox 1">
            <a:extLst>
              <a:ext uri="{FF2B5EF4-FFF2-40B4-BE49-F238E27FC236}">
                <a16:creationId xmlns:a16="http://schemas.microsoft.com/office/drawing/2014/main" id="{D0C61D58-A741-7C43-80FA-97B72D853328}"/>
              </a:ext>
            </a:extLst>
          </p:cNvPr>
          <p:cNvSpPr txBox="1"/>
          <p:nvPr/>
        </p:nvSpPr>
        <p:spPr>
          <a:xfrm>
            <a:off x="118353" y="2859454"/>
            <a:ext cx="8693150" cy="1815882"/>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In the relational model,</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are relations.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A </a:t>
            </a:r>
            <a:r>
              <a:rPr kumimoji="0" lang="en-US" sz="1400" b="0" i="0" u="sng" strike="noStrike" kern="1200" cap="none" spc="0" normalizeH="0" baseline="0" noProof="0" dirty="0">
                <a:ln>
                  <a:noFill/>
                </a:ln>
                <a:solidFill>
                  <a:srgbClr val="FF0000"/>
                </a:solidFill>
                <a:effectLst/>
                <a:uLnTx/>
                <a:uFillTx/>
                <a:latin typeface="Calibri" charset="0"/>
                <a:ea typeface="ＭＳ Ｐゴシック" charset="-128"/>
                <a:cs typeface="+mn-cs"/>
              </a:rPr>
              <a:t>fixed</a:t>
            </a: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 set of operators that produce relations from relations (closed).</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Are </a:t>
            </a:r>
            <a:r>
              <a:rPr kumimoji="0" lang="en-US" sz="1400" b="0" i="0" u="sng" strike="noStrike" kern="1200" cap="none" spc="0" normalizeH="0" baseline="0" noProof="0" dirty="0">
                <a:ln>
                  <a:noFill/>
                </a:ln>
                <a:solidFill>
                  <a:srgbClr val="FF0000"/>
                </a:solidFill>
                <a:effectLst/>
                <a:uLnTx/>
                <a:uFillTx/>
                <a:latin typeface="Calibri" charset="0"/>
                <a:ea typeface="ＭＳ Ｐゴシック" charset="-128"/>
                <a:cs typeface="+mn-cs"/>
              </a:rPr>
              <a:t>declarative</a:t>
            </a: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 languages and compute the execution graph/plan.</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Spark/... ... engines: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Enable programmers to develop and add new operators.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Operators convert reliable distributed datasets/data frames to new RDDs/data frames.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Data engineer explicitly defines the execution graph (data flow).</a:t>
            </a:r>
          </a:p>
        </p:txBody>
      </p:sp>
    </p:spTree>
    <p:extLst>
      <p:ext uri="{BB962C8B-B14F-4D97-AF65-F5344CB8AC3E}">
        <p14:creationId xmlns:p14="http://schemas.microsoft.com/office/powerpoint/2010/main" val="35647700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680AE20-8237-5B9A-7BDA-63222F0BCDB1}"/>
              </a:ext>
            </a:extLst>
          </p:cNvPr>
          <p:cNvSpPr>
            <a:spLocks noGrp="1"/>
          </p:cNvSpPr>
          <p:nvPr>
            <p:ph idx="1"/>
          </p:nvPr>
        </p:nvSpPr>
        <p:spPr/>
        <p:txBody>
          <a:bodyPr/>
          <a:lstStyle/>
          <a:p>
            <a:endParaRPr lang="en-US"/>
          </a:p>
        </p:txBody>
      </p:sp>
      <p:sp>
        <p:nvSpPr>
          <p:cNvPr id="2" name="Title 1"/>
          <p:cNvSpPr>
            <a:spLocks noGrp="1"/>
          </p:cNvSpPr>
          <p:nvPr>
            <p:ph type="title"/>
          </p:nvPr>
        </p:nvSpPr>
        <p:spPr/>
        <p:txBody>
          <a:bodyPr/>
          <a:lstStyle/>
          <a:p>
            <a:r>
              <a:rPr lang="en-US" sz="2000" dirty="0"/>
              <a:t>Spark</a:t>
            </a:r>
          </a:p>
        </p:txBody>
      </p:sp>
      <p:pic>
        <p:nvPicPr>
          <p:cNvPr id="3" name="Picture 2">
            <a:extLst>
              <a:ext uri="{FF2B5EF4-FFF2-40B4-BE49-F238E27FC236}">
                <a16:creationId xmlns:a16="http://schemas.microsoft.com/office/drawing/2014/main" id="{9C2C8151-FE62-FA4E-8D39-645EE3726833}"/>
              </a:ext>
            </a:extLst>
          </p:cNvPr>
          <p:cNvPicPr>
            <a:picLocks noChangeAspect="1"/>
          </p:cNvPicPr>
          <p:nvPr/>
        </p:nvPicPr>
        <p:blipFill>
          <a:blip r:embed="rId2"/>
          <a:stretch>
            <a:fillRect/>
          </a:stretch>
        </p:blipFill>
        <p:spPr>
          <a:xfrm>
            <a:off x="152400" y="534413"/>
            <a:ext cx="8080577" cy="4074674"/>
          </a:xfrm>
          <a:prstGeom prst="rect">
            <a:avLst/>
          </a:prstGeom>
        </p:spPr>
      </p:pic>
    </p:spTree>
    <p:extLst>
      <p:ext uri="{BB962C8B-B14F-4D97-AF65-F5344CB8AC3E}">
        <p14:creationId xmlns:p14="http://schemas.microsoft.com/office/powerpoint/2010/main" val="5028871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1C2F3453-7482-FC1D-0D9B-CFBB7DDA6E4D}"/>
              </a:ext>
            </a:extLst>
          </p:cNvPr>
          <p:cNvSpPr>
            <a:spLocks noGrp="1"/>
          </p:cNvSpPr>
          <p:nvPr>
            <p:ph idx="1"/>
          </p:nvPr>
        </p:nvSpPr>
        <p:spPr/>
        <p:txBody>
          <a:bodyPr/>
          <a:lstStyle/>
          <a:p>
            <a:endParaRPr lang="en-US"/>
          </a:p>
        </p:txBody>
      </p:sp>
      <p:sp>
        <p:nvSpPr>
          <p:cNvPr id="2" name="Title 1"/>
          <p:cNvSpPr>
            <a:spLocks noGrp="1"/>
          </p:cNvSpPr>
          <p:nvPr>
            <p:ph type="title"/>
          </p:nvPr>
        </p:nvSpPr>
        <p:spPr/>
        <p:txBody>
          <a:bodyPr/>
          <a:lstStyle/>
          <a:p>
            <a:r>
              <a:rPr lang="en-US" sz="2400" dirty="0"/>
              <a:t>Spark vs SQL</a:t>
            </a:r>
          </a:p>
        </p:txBody>
      </p:sp>
      <p:pic>
        <p:nvPicPr>
          <p:cNvPr id="3" name="Picture 2">
            <a:extLst>
              <a:ext uri="{FF2B5EF4-FFF2-40B4-BE49-F238E27FC236}">
                <a16:creationId xmlns:a16="http://schemas.microsoft.com/office/drawing/2014/main" id="{9C2C8151-FE62-FA4E-8D39-645EE3726833}"/>
              </a:ext>
            </a:extLst>
          </p:cNvPr>
          <p:cNvPicPr>
            <a:picLocks noChangeAspect="1"/>
          </p:cNvPicPr>
          <p:nvPr/>
        </p:nvPicPr>
        <p:blipFill>
          <a:blip r:embed="rId2"/>
          <a:stretch>
            <a:fillRect/>
          </a:stretch>
        </p:blipFill>
        <p:spPr>
          <a:xfrm>
            <a:off x="152400" y="514350"/>
            <a:ext cx="8080577" cy="4074674"/>
          </a:xfrm>
          <a:prstGeom prst="rect">
            <a:avLst/>
          </a:prstGeom>
        </p:spPr>
      </p:pic>
      <p:sp>
        <p:nvSpPr>
          <p:cNvPr id="4" name="Rounded Rectangle 3">
            <a:extLst>
              <a:ext uri="{FF2B5EF4-FFF2-40B4-BE49-F238E27FC236}">
                <a16:creationId xmlns:a16="http://schemas.microsoft.com/office/drawing/2014/main" id="{44C00372-2DEB-2F4C-A7E5-2EE1559BC736}"/>
              </a:ext>
            </a:extLst>
          </p:cNvPr>
          <p:cNvSpPr/>
          <p:nvPr/>
        </p:nvSpPr>
        <p:spPr>
          <a:xfrm>
            <a:off x="278946" y="666750"/>
            <a:ext cx="8229600" cy="3767250"/>
          </a:xfrm>
          <a:prstGeom prst="round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A0039999-0574-6543-9472-CB4D333C14BC}"/>
              </a:ext>
            </a:extLst>
          </p:cNvPr>
          <p:cNvPicPr>
            <a:picLocks noChangeAspect="1"/>
          </p:cNvPicPr>
          <p:nvPr/>
        </p:nvPicPr>
        <p:blipFill>
          <a:blip r:embed="rId3"/>
          <a:stretch>
            <a:fillRect/>
          </a:stretch>
        </p:blipFill>
        <p:spPr>
          <a:xfrm>
            <a:off x="480721" y="819150"/>
            <a:ext cx="3711967" cy="2448150"/>
          </a:xfrm>
          <a:prstGeom prst="rect">
            <a:avLst/>
          </a:prstGeom>
        </p:spPr>
      </p:pic>
      <p:pic>
        <p:nvPicPr>
          <p:cNvPr id="6" name="Picture 5">
            <a:extLst>
              <a:ext uri="{FF2B5EF4-FFF2-40B4-BE49-F238E27FC236}">
                <a16:creationId xmlns:a16="http://schemas.microsoft.com/office/drawing/2014/main" id="{6D6200CF-CABB-CA4A-9D05-4BB55A9379F9}"/>
              </a:ext>
            </a:extLst>
          </p:cNvPr>
          <p:cNvPicPr>
            <a:picLocks noChangeAspect="1"/>
          </p:cNvPicPr>
          <p:nvPr/>
        </p:nvPicPr>
        <p:blipFill>
          <a:blip r:embed="rId4"/>
          <a:stretch>
            <a:fillRect/>
          </a:stretch>
        </p:blipFill>
        <p:spPr>
          <a:xfrm>
            <a:off x="4572000" y="734362"/>
            <a:ext cx="3504894" cy="3105150"/>
          </a:xfrm>
          <a:prstGeom prst="rect">
            <a:avLst/>
          </a:prstGeom>
        </p:spPr>
      </p:pic>
      <p:sp>
        <p:nvSpPr>
          <p:cNvPr id="7" name="TextBox 6">
            <a:extLst>
              <a:ext uri="{FF2B5EF4-FFF2-40B4-BE49-F238E27FC236}">
                <a16:creationId xmlns:a16="http://schemas.microsoft.com/office/drawing/2014/main" id="{CCCA19D8-9C63-594C-849B-2DE11557D52B}"/>
              </a:ext>
            </a:extLst>
          </p:cNvPr>
          <p:cNvSpPr txBox="1"/>
          <p:nvPr/>
        </p:nvSpPr>
        <p:spPr>
          <a:xfrm>
            <a:off x="317551" y="3254736"/>
            <a:ext cx="4098366" cy="116955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Conceptually similar to query evaluation graph, but ...</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You explicitly define the graph.</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You can develop your own operators.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You can define levels of parallelism that</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the infrastructure manages.</a:t>
            </a:r>
          </a:p>
        </p:txBody>
      </p:sp>
      <p:sp>
        <p:nvSpPr>
          <p:cNvPr id="8" name="TextBox 7">
            <a:extLst>
              <a:ext uri="{FF2B5EF4-FFF2-40B4-BE49-F238E27FC236}">
                <a16:creationId xmlns:a16="http://schemas.microsoft.com/office/drawing/2014/main" id="{DB8ECBE4-B1AB-5D47-B18B-A962875C98BD}"/>
              </a:ext>
            </a:extLst>
          </p:cNvPr>
          <p:cNvSpPr txBox="1"/>
          <p:nvPr/>
        </p:nvSpPr>
        <p:spPr>
          <a:xfrm>
            <a:off x="4518645" y="3839512"/>
            <a:ext cx="3318152" cy="52322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SQL is declarative, and the query engine</a:t>
            </a:r>
            <a:b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transparently produces the execution plan.</a:t>
            </a:r>
          </a:p>
        </p:txBody>
      </p:sp>
    </p:spTree>
    <p:extLst>
      <p:ext uri="{BB962C8B-B14F-4D97-AF65-F5344CB8AC3E}">
        <p14:creationId xmlns:p14="http://schemas.microsoft.com/office/powerpoint/2010/main" val="37605916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15408-5713-4F82-BE0B-89FEFEF661E1}"/>
              </a:ext>
            </a:extLst>
          </p:cNvPr>
          <p:cNvSpPr>
            <a:spLocks noGrp="1"/>
          </p:cNvSpPr>
          <p:nvPr>
            <p:ph type="title"/>
          </p:nvPr>
        </p:nvSpPr>
        <p:spPr/>
        <p:txBody>
          <a:bodyPr/>
          <a:lstStyle/>
          <a:p>
            <a:r>
              <a:rPr lang="en-IN" dirty="0"/>
              <a:t>Algebraic Operations in Spark</a:t>
            </a:r>
          </a:p>
        </p:txBody>
      </p:sp>
      <p:sp>
        <p:nvSpPr>
          <p:cNvPr id="3" name="Content Placeholder 2">
            <a:extLst>
              <a:ext uri="{FF2B5EF4-FFF2-40B4-BE49-F238E27FC236}">
                <a16:creationId xmlns:a16="http://schemas.microsoft.com/office/drawing/2014/main" id="{0BB77118-77FB-40EF-B954-76BA83B01DFE}"/>
              </a:ext>
            </a:extLst>
          </p:cNvPr>
          <p:cNvSpPr>
            <a:spLocks noGrp="1"/>
          </p:cNvSpPr>
          <p:nvPr>
            <p:ph idx="1"/>
          </p:nvPr>
        </p:nvSpPr>
        <p:spPr>
          <a:xfrm>
            <a:off x="1719263" y="826873"/>
            <a:ext cx="5700907" cy="3068852"/>
          </a:xfrm>
        </p:spPr>
        <p:txBody>
          <a:bodyPr/>
          <a:lstStyle/>
          <a:p>
            <a:r>
              <a:rPr lang="en-IN" b="1" dirty="0">
                <a:solidFill>
                  <a:srgbClr val="002060"/>
                </a:solidFill>
              </a:rPr>
              <a:t>Resilient Distributed Dataset </a:t>
            </a:r>
            <a:r>
              <a:rPr lang="en-IN" dirty="0"/>
              <a:t>(</a:t>
            </a:r>
            <a:r>
              <a:rPr lang="en-IN" b="1" dirty="0">
                <a:solidFill>
                  <a:srgbClr val="002060"/>
                </a:solidFill>
              </a:rPr>
              <a:t>RDD</a:t>
            </a:r>
            <a:r>
              <a:rPr lang="en-IN" dirty="0"/>
              <a:t>) abstraction</a:t>
            </a:r>
          </a:p>
          <a:p>
            <a:pPr lvl="1"/>
            <a:r>
              <a:rPr lang="en-IN" dirty="0"/>
              <a:t>Collection of records that can be stored across multiple machines</a:t>
            </a:r>
          </a:p>
          <a:p>
            <a:r>
              <a:rPr lang="en-IN" u="sng" dirty="0">
                <a:solidFill>
                  <a:srgbClr val="FF0000"/>
                </a:solidFill>
              </a:rPr>
              <a:t>RDDs can be created by applying algebraic operations on other RDDs</a:t>
            </a:r>
          </a:p>
          <a:p>
            <a:r>
              <a:rPr lang="en-IN" dirty="0"/>
              <a:t>RDDs can be lazily computed when needed</a:t>
            </a:r>
          </a:p>
          <a:p>
            <a:r>
              <a:rPr lang="en-IN" strike="sngStrike" dirty="0"/>
              <a:t>Spark programs can be written in Java/Scala/R</a:t>
            </a:r>
          </a:p>
          <a:p>
            <a:pPr lvl="1"/>
            <a:r>
              <a:rPr lang="en-IN" strike="sngStrike" dirty="0"/>
              <a:t>Our examples are in Java</a:t>
            </a:r>
          </a:p>
          <a:p>
            <a:r>
              <a:rPr lang="en-IN" strike="sngStrike" dirty="0"/>
              <a:t>Spark makes use of Java 8 Lambda expressions; the code</a:t>
            </a:r>
          </a:p>
          <a:p>
            <a:pPr marL="385763" lvl="1" indent="0">
              <a:buNone/>
            </a:pPr>
            <a:r>
              <a:rPr lang="en-US" strike="sngStrike" dirty="0"/>
              <a:t>  s - </a:t>
            </a:r>
            <a:r>
              <a:rPr lang="en-US" i="1" strike="sngStrike" dirty="0"/>
              <a:t>&gt; </a:t>
            </a:r>
            <a:r>
              <a:rPr lang="en-US" strike="sngStrike" dirty="0" err="1"/>
              <a:t>Arrays.asList</a:t>
            </a:r>
            <a:r>
              <a:rPr lang="en-US" strike="sngStrike" dirty="0"/>
              <a:t>(</a:t>
            </a:r>
            <a:r>
              <a:rPr lang="en-US" strike="sngStrike" dirty="0" err="1"/>
              <a:t>s.split</a:t>
            </a:r>
            <a:r>
              <a:rPr lang="en-US" strike="sngStrike" dirty="0"/>
              <a:t>(" ")).iterator() </a:t>
            </a:r>
          </a:p>
          <a:p>
            <a:pPr marL="385763" lvl="1" indent="0">
              <a:buNone/>
            </a:pPr>
            <a:r>
              <a:rPr lang="en-US" strike="sngStrike" dirty="0"/>
              <a:t>defines unnamed function that takes argument s and executes the expression </a:t>
            </a:r>
            <a:r>
              <a:rPr lang="en-US" strike="sngStrike" dirty="0" err="1"/>
              <a:t>Arrays.asList</a:t>
            </a:r>
            <a:r>
              <a:rPr lang="en-US" strike="sngStrike" dirty="0"/>
              <a:t>(</a:t>
            </a:r>
            <a:r>
              <a:rPr lang="en-US" strike="sngStrike" dirty="0" err="1"/>
              <a:t>s.split</a:t>
            </a:r>
            <a:r>
              <a:rPr lang="en-US" strike="sngStrike" dirty="0"/>
              <a:t>(" ")).iterator()  on the argument</a:t>
            </a:r>
          </a:p>
          <a:p>
            <a:pPr marL="300038"/>
            <a:r>
              <a:rPr lang="en-US" strike="sngStrike" dirty="0"/>
              <a:t>Lambda functions are particularly convenient as arguments to map, reduce and other functions </a:t>
            </a:r>
            <a:br>
              <a:rPr lang="en-US" dirty="0"/>
            </a:br>
            <a:endParaRPr lang="en-IN" dirty="0"/>
          </a:p>
        </p:txBody>
      </p:sp>
    </p:spTree>
    <p:extLst>
      <p:ext uri="{BB962C8B-B14F-4D97-AF65-F5344CB8AC3E}">
        <p14:creationId xmlns:p14="http://schemas.microsoft.com/office/powerpoint/2010/main" val="40717076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a:t>
            </a:r>
            <a:r>
              <a:rPr lang="en-US" dirty="0" err="1"/>
              <a:t>PySpark</a:t>
            </a:r>
            <a:endParaRPr lang="en-US" sz="2000" dirty="0"/>
          </a:p>
        </p:txBody>
      </p:sp>
      <p:pic>
        <p:nvPicPr>
          <p:cNvPr id="3" name="Picture 2">
            <a:extLst>
              <a:ext uri="{FF2B5EF4-FFF2-40B4-BE49-F238E27FC236}">
                <a16:creationId xmlns:a16="http://schemas.microsoft.com/office/drawing/2014/main" id="{05AFD5FD-C22F-DD47-BB0A-431E2D695E4B}"/>
              </a:ext>
            </a:extLst>
          </p:cNvPr>
          <p:cNvPicPr>
            <a:picLocks noChangeAspect="1"/>
          </p:cNvPicPr>
          <p:nvPr/>
        </p:nvPicPr>
        <p:blipFill>
          <a:blip r:embed="rId2"/>
          <a:stretch>
            <a:fillRect/>
          </a:stretch>
        </p:blipFill>
        <p:spPr>
          <a:xfrm>
            <a:off x="134337" y="577077"/>
            <a:ext cx="4546146" cy="1789441"/>
          </a:xfrm>
          <a:prstGeom prst="rect">
            <a:avLst/>
          </a:prstGeom>
        </p:spPr>
      </p:pic>
      <p:pic>
        <p:nvPicPr>
          <p:cNvPr id="5" name="Picture 4">
            <a:extLst>
              <a:ext uri="{FF2B5EF4-FFF2-40B4-BE49-F238E27FC236}">
                <a16:creationId xmlns:a16="http://schemas.microsoft.com/office/drawing/2014/main" id="{8634E325-24D9-6748-AAC8-E886AD62A3CA}"/>
              </a:ext>
            </a:extLst>
          </p:cNvPr>
          <p:cNvPicPr>
            <a:picLocks noChangeAspect="1"/>
          </p:cNvPicPr>
          <p:nvPr/>
        </p:nvPicPr>
        <p:blipFill>
          <a:blip r:embed="rId3"/>
          <a:stretch>
            <a:fillRect/>
          </a:stretch>
        </p:blipFill>
        <p:spPr>
          <a:xfrm>
            <a:off x="4876800" y="577077"/>
            <a:ext cx="4132863" cy="1789441"/>
          </a:xfrm>
          <a:prstGeom prst="rect">
            <a:avLst/>
          </a:prstGeom>
        </p:spPr>
      </p:pic>
      <p:pic>
        <p:nvPicPr>
          <p:cNvPr id="9" name="Picture 8">
            <a:extLst>
              <a:ext uri="{FF2B5EF4-FFF2-40B4-BE49-F238E27FC236}">
                <a16:creationId xmlns:a16="http://schemas.microsoft.com/office/drawing/2014/main" id="{8361FD07-85CB-0C42-B873-CAE2AE6AFC39}"/>
              </a:ext>
            </a:extLst>
          </p:cNvPr>
          <p:cNvPicPr>
            <a:picLocks noChangeAspect="1"/>
          </p:cNvPicPr>
          <p:nvPr/>
        </p:nvPicPr>
        <p:blipFill>
          <a:blip r:embed="rId4"/>
          <a:stretch>
            <a:fillRect/>
          </a:stretch>
        </p:blipFill>
        <p:spPr>
          <a:xfrm>
            <a:off x="200186" y="2564324"/>
            <a:ext cx="4724400" cy="1951116"/>
          </a:xfrm>
          <a:prstGeom prst="rect">
            <a:avLst/>
          </a:prstGeom>
        </p:spPr>
      </p:pic>
      <p:sp>
        <p:nvSpPr>
          <p:cNvPr id="10" name="Rectangle 9">
            <a:extLst>
              <a:ext uri="{FF2B5EF4-FFF2-40B4-BE49-F238E27FC236}">
                <a16:creationId xmlns:a16="http://schemas.microsoft.com/office/drawing/2014/main" id="{58F668CB-7F4B-8642-BF87-7DBAF0D7CF71}"/>
              </a:ext>
            </a:extLst>
          </p:cNvPr>
          <p:cNvSpPr/>
          <p:nvPr/>
        </p:nvSpPr>
        <p:spPr>
          <a:xfrm>
            <a:off x="200186" y="4446678"/>
            <a:ext cx="4572000" cy="230832"/>
          </a:xfrm>
          <a:prstGeom prst="rect">
            <a:avLst/>
          </a:prstGeom>
        </p:spPr>
        <p:txBody>
          <a:bodyPr>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900" b="1" i="0" u="none" strike="noStrike" kern="1200" cap="none" spc="0" normalizeH="0" baseline="0" noProof="0" dirty="0" err="1">
                <a:ln>
                  <a:noFill/>
                </a:ln>
                <a:solidFill>
                  <a:prstClr val="black"/>
                </a:solidFill>
                <a:effectLst/>
                <a:uLnTx/>
                <a:uFillTx/>
                <a:latin typeface="Calibri" charset="0"/>
                <a:ea typeface="ＭＳ Ｐゴシック" charset="-128"/>
                <a:cs typeface="+mn-cs"/>
              </a:rPr>
              <a:t>www.analyticsvidhya.com</a:t>
            </a:r>
            <a:r>
              <a:rPr kumimoji="0" lang="en-US" sz="900" b="1" i="0" u="none" strike="noStrike" kern="1200" cap="none" spc="0" normalizeH="0" baseline="0" noProof="0" dirty="0">
                <a:ln>
                  <a:noFill/>
                </a:ln>
                <a:solidFill>
                  <a:prstClr val="black"/>
                </a:solidFill>
                <a:effectLst/>
                <a:uLnTx/>
                <a:uFillTx/>
                <a:latin typeface="Calibri" charset="0"/>
                <a:ea typeface="ＭＳ Ｐゴシック" charset="-128"/>
                <a:cs typeface="+mn-cs"/>
              </a:rPr>
              <a:t>/blog/2016/10/spark-</a:t>
            </a:r>
            <a:r>
              <a:rPr kumimoji="0" lang="en-US" sz="900" b="1" i="0" u="none" strike="noStrike" kern="1200" cap="none" spc="0" normalizeH="0" baseline="0" noProof="0" dirty="0" err="1">
                <a:ln>
                  <a:noFill/>
                </a:ln>
                <a:solidFill>
                  <a:prstClr val="black"/>
                </a:solidFill>
                <a:effectLst/>
                <a:uLnTx/>
                <a:uFillTx/>
                <a:latin typeface="Calibri" charset="0"/>
                <a:ea typeface="ＭＳ Ｐゴシック" charset="-128"/>
                <a:cs typeface="+mn-cs"/>
              </a:rPr>
              <a:t>dataframe</a:t>
            </a:r>
            <a:r>
              <a:rPr kumimoji="0" lang="en-US" sz="900" b="1" i="0" u="none" strike="noStrike" kern="1200" cap="none" spc="0" normalizeH="0" baseline="0" noProof="0" dirty="0">
                <a:ln>
                  <a:noFill/>
                </a:ln>
                <a:solidFill>
                  <a:prstClr val="black"/>
                </a:solidFill>
                <a:effectLst/>
                <a:uLnTx/>
                <a:uFillTx/>
                <a:latin typeface="Calibri" charset="0"/>
                <a:ea typeface="ＭＳ Ｐゴシック" charset="-128"/>
                <a:cs typeface="+mn-cs"/>
              </a:rPr>
              <a:t>-and-operations/</a:t>
            </a:r>
          </a:p>
        </p:txBody>
      </p:sp>
      <p:pic>
        <p:nvPicPr>
          <p:cNvPr id="11" name="Picture 10">
            <a:extLst>
              <a:ext uri="{FF2B5EF4-FFF2-40B4-BE49-F238E27FC236}">
                <a16:creationId xmlns:a16="http://schemas.microsoft.com/office/drawing/2014/main" id="{65A1A7AE-3135-BF49-9CA9-A20867C222B1}"/>
              </a:ext>
            </a:extLst>
          </p:cNvPr>
          <p:cNvPicPr>
            <a:picLocks noChangeAspect="1"/>
          </p:cNvPicPr>
          <p:nvPr/>
        </p:nvPicPr>
        <p:blipFill>
          <a:blip r:embed="rId5"/>
          <a:stretch>
            <a:fillRect/>
          </a:stretch>
        </p:blipFill>
        <p:spPr>
          <a:xfrm>
            <a:off x="5181599" y="2432639"/>
            <a:ext cx="3200675" cy="2133783"/>
          </a:xfrm>
          <a:prstGeom prst="rect">
            <a:avLst/>
          </a:prstGeom>
        </p:spPr>
      </p:pic>
    </p:spTree>
    <p:extLst>
      <p:ext uri="{BB962C8B-B14F-4D97-AF65-F5344CB8AC3E}">
        <p14:creationId xmlns:p14="http://schemas.microsoft.com/office/powerpoint/2010/main" val="26826515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E3BE42-080C-031D-84E2-587E54228033}"/>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930A7671-5BE9-EDBA-5E21-3C1BF85591A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6261092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59D70F7-525F-0A48-865F-67B9FE4E0795}"/>
              </a:ext>
            </a:extLst>
          </p:cNvPr>
          <p:cNvSpPr>
            <a:spLocks noGrp="1"/>
          </p:cNvSpPr>
          <p:nvPr>
            <p:ph idx="1"/>
          </p:nvPr>
        </p:nvSpPr>
        <p:spPr/>
        <p:txBody>
          <a:bodyPr/>
          <a:lstStyle/>
          <a:p>
            <a:r>
              <a:rPr lang="en-US" sz="1800" dirty="0"/>
              <a:t>Remember that really unpleasant set of queries and stored procedure we had to write for the midterm? You had to convert from ... ...</a:t>
            </a:r>
          </a:p>
          <a:p>
            <a:endParaRPr lang="en-US" sz="1800" dirty="0"/>
          </a:p>
          <a:p>
            <a:endParaRPr lang="en-US" sz="1800" dirty="0"/>
          </a:p>
          <a:p>
            <a:endParaRPr lang="en-US" sz="1800" dirty="0"/>
          </a:p>
          <a:p>
            <a:endParaRPr lang="en-US" sz="1800" dirty="0"/>
          </a:p>
          <a:p>
            <a:r>
              <a:rPr lang="en-US" sz="1800" dirty="0"/>
              <a:t>To</a:t>
            </a:r>
          </a:p>
        </p:txBody>
      </p:sp>
      <p:sp>
        <p:nvSpPr>
          <p:cNvPr id="3" name="Title 2">
            <a:extLst>
              <a:ext uri="{FF2B5EF4-FFF2-40B4-BE49-F238E27FC236}">
                <a16:creationId xmlns:a16="http://schemas.microsoft.com/office/drawing/2014/main" id="{32E0E166-9279-2F4F-91AE-7CB381D0A2CD}"/>
              </a:ext>
            </a:extLst>
          </p:cNvPr>
          <p:cNvSpPr>
            <a:spLocks noGrp="1"/>
          </p:cNvSpPr>
          <p:nvPr>
            <p:ph type="title"/>
          </p:nvPr>
        </p:nvSpPr>
        <p:spPr/>
        <p:txBody>
          <a:bodyPr/>
          <a:lstStyle/>
          <a:p>
            <a:r>
              <a:rPr lang="en-US" dirty="0"/>
              <a:t>Conceptual Example</a:t>
            </a:r>
          </a:p>
        </p:txBody>
      </p:sp>
      <p:pic>
        <p:nvPicPr>
          <p:cNvPr id="5" name="Picture 4">
            <a:extLst>
              <a:ext uri="{FF2B5EF4-FFF2-40B4-BE49-F238E27FC236}">
                <a16:creationId xmlns:a16="http://schemas.microsoft.com/office/drawing/2014/main" id="{89B78337-9E78-C84E-AC32-EE4B9AF39ACB}"/>
              </a:ext>
            </a:extLst>
          </p:cNvPr>
          <p:cNvPicPr>
            <a:picLocks noChangeAspect="1"/>
          </p:cNvPicPr>
          <p:nvPr/>
        </p:nvPicPr>
        <p:blipFill>
          <a:blip r:embed="rId2"/>
          <a:stretch>
            <a:fillRect/>
          </a:stretch>
        </p:blipFill>
        <p:spPr>
          <a:xfrm>
            <a:off x="1267384" y="1200150"/>
            <a:ext cx="6477000" cy="1296542"/>
          </a:xfrm>
          <a:prstGeom prst="rect">
            <a:avLst/>
          </a:prstGeom>
        </p:spPr>
      </p:pic>
      <p:pic>
        <p:nvPicPr>
          <p:cNvPr id="6" name="Picture 5">
            <a:extLst>
              <a:ext uri="{FF2B5EF4-FFF2-40B4-BE49-F238E27FC236}">
                <a16:creationId xmlns:a16="http://schemas.microsoft.com/office/drawing/2014/main" id="{285A3345-4F7D-054B-A648-97FB951A4E9A}"/>
              </a:ext>
            </a:extLst>
          </p:cNvPr>
          <p:cNvPicPr>
            <a:picLocks noChangeAspect="1"/>
          </p:cNvPicPr>
          <p:nvPr/>
        </p:nvPicPr>
        <p:blipFill>
          <a:blip r:embed="rId3"/>
          <a:stretch>
            <a:fillRect/>
          </a:stretch>
        </p:blipFill>
        <p:spPr>
          <a:xfrm>
            <a:off x="172570" y="3070593"/>
            <a:ext cx="2349500" cy="1384300"/>
          </a:xfrm>
          <a:prstGeom prst="rect">
            <a:avLst/>
          </a:prstGeom>
        </p:spPr>
      </p:pic>
      <p:pic>
        <p:nvPicPr>
          <p:cNvPr id="7" name="Picture 6">
            <a:extLst>
              <a:ext uri="{FF2B5EF4-FFF2-40B4-BE49-F238E27FC236}">
                <a16:creationId xmlns:a16="http://schemas.microsoft.com/office/drawing/2014/main" id="{E8E683BE-CE96-954C-AA96-D4CAC5F3825A}"/>
              </a:ext>
            </a:extLst>
          </p:cNvPr>
          <p:cNvPicPr>
            <a:picLocks noChangeAspect="1"/>
          </p:cNvPicPr>
          <p:nvPr/>
        </p:nvPicPr>
        <p:blipFill>
          <a:blip r:embed="rId4"/>
          <a:stretch>
            <a:fillRect/>
          </a:stretch>
        </p:blipFill>
        <p:spPr>
          <a:xfrm>
            <a:off x="7010400" y="2876550"/>
            <a:ext cx="1705595" cy="1752600"/>
          </a:xfrm>
          <a:prstGeom prst="rect">
            <a:avLst/>
          </a:prstGeom>
        </p:spPr>
      </p:pic>
      <p:pic>
        <p:nvPicPr>
          <p:cNvPr id="9" name="Picture 8">
            <a:extLst>
              <a:ext uri="{FF2B5EF4-FFF2-40B4-BE49-F238E27FC236}">
                <a16:creationId xmlns:a16="http://schemas.microsoft.com/office/drawing/2014/main" id="{25706A9D-DD8D-7043-A5B3-D26E24D91F3D}"/>
              </a:ext>
            </a:extLst>
          </p:cNvPr>
          <p:cNvPicPr>
            <a:picLocks noChangeAspect="1"/>
          </p:cNvPicPr>
          <p:nvPr/>
        </p:nvPicPr>
        <p:blipFill>
          <a:blip r:embed="rId5"/>
          <a:stretch>
            <a:fillRect/>
          </a:stretch>
        </p:blipFill>
        <p:spPr>
          <a:xfrm>
            <a:off x="3811920" y="3025610"/>
            <a:ext cx="1520160" cy="1600520"/>
          </a:xfrm>
          <a:prstGeom prst="rect">
            <a:avLst/>
          </a:prstGeom>
        </p:spPr>
      </p:pic>
    </p:spTree>
    <p:extLst>
      <p:ext uri="{BB962C8B-B14F-4D97-AF65-F5344CB8AC3E}">
        <p14:creationId xmlns:p14="http://schemas.microsoft.com/office/powerpoint/2010/main" val="1101505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57E2CBA-1C87-8048-8B31-3393054C3A76}"/>
              </a:ext>
            </a:extLst>
          </p:cNvPr>
          <p:cNvSpPr>
            <a:spLocks noGrp="1"/>
          </p:cNvSpPr>
          <p:nvPr>
            <p:ph idx="1"/>
          </p:nvPr>
        </p:nvSpPr>
        <p:spPr/>
        <p:txBody>
          <a:bodyPr/>
          <a:lstStyle/>
          <a:p>
            <a:r>
              <a:rPr lang="en-US" sz="1400" dirty="0"/>
              <a:t>Input is a dataset and column ID</a:t>
            </a:r>
          </a:p>
          <a:p>
            <a:r>
              <a:rPr lang="en-US" sz="1400" dirty="0"/>
              <a:t>Output is three datasets: dataset with column removed, table of distinct column values, associative entity.</a:t>
            </a:r>
          </a:p>
        </p:txBody>
      </p:sp>
      <p:sp>
        <p:nvSpPr>
          <p:cNvPr id="3" name="Title 2">
            <a:extLst>
              <a:ext uri="{FF2B5EF4-FFF2-40B4-BE49-F238E27FC236}">
                <a16:creationId xmlns:a16="http://schemas.microsoft.com/office/drawing/2014/main" id="{6A43E705-91C4-F941-AA63-50524BA675B1}"/>
              </a:ext>
            </a:extLst>
          </p:cNvPr>
          <p:cNvSpPr>
            <a:spLocks noGrp="1"/>
          </p:cNvSpPr>
          <p:nvPr>
            <p:ph type="title"/>
          </p:nvPr>
        </p:nvSpPr>
        <p:spPr/>
        <p:txBody>
          <a:bodyPr/>
          <a:lstStyle/>
          <a:p>
            <a:r>
              <a:rPr lang="en-US" dirty="0"/>
              <a:t>A New Algebraic Operator</a:t>
            </a:r>
          </a:p>
        </p:txBody>
      </p:sp>
      <p:pic>
        <p:nvPicPr>
          <p:cNvPr id="4" name="Picture 3">
            <a:extLst>
              <a:ext uri="{FF2B5EF4-FFF2-40B4-BE49-F238E27FC236}">
                <a16:creationId xmlns:a16="http://schemas.microsoft.com/office/drawing/2014/main" id="{22E6A2B7-CD97-E84E-91FB-AC43D74E4B00}"/>
              </a:ext>
            </a:extLst>
          </p:cNvPr>
          <p:cNvPicPr>
            <a:picLocks noChangeAspect="1"/>
          </p:cNvPicPr>
          <p:nvPr/>
        </p:nvPicPr>
        <p:blipFill>
          <a:blip r:embed="rId2"/>
          <a:stretch>
            <a:fillRect/>
          </a:stretch>
        </p:blipFill>
        <p:spPr>
          <a:xfrm>
            <a:off x="533400" y="514350"/>
            <a:ext cx="7989046" cy="3571436"/>
          </a:xfrm>
          <a:prstGeom prst="rect">
            <a:avLst/>
          </a:prstGeom>
        </p:spPr>
      </p:pic>
      <p:sp>
        <p:nvSpPr>
          <p:cNvPr id="2" name="TextBox 1">
            <a:extLst>
              <a:ext uri="{FF2B5EF4-FFF2-40B4-BE49-F238E27FC236}">
                <a16:creationId xmlns:a16="http://schemas.microsoft.com/office/drawing/2014/main" id="{61B63E95-A268-A941-9EEE-50E00D95E648}"/>
              </a:ext>
            </a:extLst>
          </p:cNvPr>
          <p:cNvSpPr txBox="1"/>
          <p:nvPr/>
        </p:nvSpPr>
        <p:spPr>
          <a:xfrm>
            <a:off x="152400" y="2647950"/>
            <a:ext cx="1920206" cy="738664"/>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Parallelism level is</a:t>
            </a:r>
            <a:b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3 simultaneous services</a:t>
            </a:r>
            <a:b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at each stage.</a:t>
            </a:r>
          </a:p>
        </p:txBody>
      </p:sp>
    </p:spTree>
    <p:extLst>
      <p:ext uri="{BB962C8B-B14F-4D97-AF65-F5344CB8AC3E}">
        <p14:creationId xmlns:p14="http://schemas.microsoft.com/office/powerpoint/2010/main" val="42489490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D13E372D-134B-CE43-ABAA-2BA34847DB7F}"/>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OLAP</a:t>
            </a:r>
          </a:p>
        </p:txBody>
      </p:sp>
      <p:sp>
        <p:nvSpPr>
          <p:cNvPr id="3" name="TextBox 9">
            <a:extLst>
              <a:ext uri="{FF2B5EF4-FFF2-40B4-BE49-F238E27FC236}">
                <a16:creationId xmlns:a16="http://schemas.microsoft.com/office/drawing/2014/main" id="{810F9750-63D9-D7E9-054A-EF039AABBD35}"/>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59</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Lecture_12_Module_IV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1928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6" name="Rectangle 2">
            <a:extLst>
              <a:ext uri="{FF2B5EF4-FFF2-40B4-BE49-F238E27FC236}">
                <a16:creationId xmlns:a16="http://schemas.microsoft.com/office/drawing/2014/main" id="{81B1BC96-C095-CE4B-9A3C-2B0EA882FD93}"/>
              </a:ext>
            </a:extLst>
          </p:cNvPr>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Decomposition</a:t>
            </a:r>
          </a:p>
        </p:txBody>
      </p:sp>
      <p:sp>
        <p:nvSpPr>
          <p:cNvPr id="17410" name="Rectangle 3">
            <a:extLst>
              <a:ext uri="{FF2B5EF4-FFF2-40B4-BE49-F238E27FC236}">
                <a16:creationId xmlns:a16="http://schemas.microsoft.com/office/drawing/2014/main" id="{46FE4048-C854-C348-AE45-7A37B08194FD}"/>
              </a:ext>
            </a:extLst>
          </p:cNvPr>
          <p:cNvSpPr>
            <a:spLocks noGrp="1" noChangeArrowheads="1"/>
          </p:cNvSpPr>
          <p:nvPr>
            <p:ph type="body" idx="1"/>
          </p:nvPr>
        </p:nvSpPr>
        <p:spPr>
          <a:xfrm>
            <a:off x="1719263" y="820341"/>
            <a:ext cx="5695950" cy="3883819"/>
          </a:xfrm>
        </p:spPr>
        <p:txBody>
          <a:bodyPr/>
          <a:lstStyle/>
          <a:p>
            <a:r>
              <a:rPr lang="en-US" altLang="en-US" sz="1275" dirty="0"/>
              <a:t>The only way to avoid the repetition-of-information problem in the </a:t>
            </a:r>
            <a:r>
              <a:rPr lang="en-US" altLang="en-US" sz="1275" dirty="0" err="1"/>
              <a:t>i</a:t>
            </a:r>
            <a:r>
              <a:rPr lang="en-US" altLang="en-US" sz="1275" i="1" dirty="0" err="1"/>
              <a:t>n_dep</a:t>
            </a:r>
            <a:r>
              <a:rPr lang="en-US" altLang="en-US" sz="1275" dirty="0"/>
              <a:t> schema is to decompose it into two schemas – instructor and </a:t>
            </a:r>
            <a:r>
              <a:rPr lang="en-US" altLang="en-US" sz="1275" i="1" dirty="0"/>
              <a:t>department </a:t>
            </a:r>
            <a:r>
              <a:rPr lang="en-US" altLang="en-US" sz="1275" dirty="0"/>
              <a:t>schemas.</a:t>
            </a:r>
          </a:p>
          <a:p>
            <a:r>
              <a:rPr lang="en-US" altLang="en-US" sz="1275" dirty="0"/>
              <a:t>Not all decompositions are good.  Suppose we decompose</a:t>
            </a:r>
          </a:p>
          <a:p>
            <a:pPr>
              <a:buFont typeface="Monotype Sorts" pitchFamily="2" charset="2"/>
              <a:buNone/>
            </a:pPr>
            <a:br>
              <a:rPr lang="en-US" altLang="en-US" sz="1275" dirty="0"/>
            </a:br>
            <a:r>
              <a:rPr lang="en-US" altLang="en-US" sz="1275" dirty="0"/>
              <a:t>       </a:t>
            </a:r>
            <a:r>
              <a:rPr lang="en-US" altLang="en-US" sz="1275" i="1" dirty="0"/>
              <a:t>employee(ID, name, street, city, salary)</a:t>
            </a:r>
            <a:r>
              <a:rPr lang="en-US" altLang="en-US" sz="1275" dirty="0"/>
              <a:t>  </a:t>
            </a:r>
          </a:p>
          <a:p>
            <a:pPr>
              <a:buFont typeface="Monotype Sorts" pitchFamily="2" charset="2"/>
              <a:buNone/>
            </a:pPr>
            <a:r>
              <a:rPr lang="en-US" altLang="en-US" sz="1275" dirty="0"/>
              <a:t>       into</a:t>
            </a:r>
          </a:p>
          <a:p>
            <a:pPr>
              <a:buFont typeface="Monotype Sorts" pitchFamily="2" charset="2"/>
              <a:buNone/>
            </a:pPr>
            <a:r>
              <a:rPr lang="en-US" altLang="en-US" sz="1275" dirty="0"/>
              <a:t>	       </a:t>
            </a:r>
            <a:r>
              <a:rPr lang="en-US" altLang="en-US" sz="1275" i="1" dirty="0"/>
              <a:t>employee1</a:t>
            </a:r>
            <a:r>
              <a:rPr lang="en-US" altLang="en-US" sz="1275" dirty="0"/>
              <a:t> (</a:t>
            </a:r>
            <a:r>
              <a:rPr lang="en-US" altLang="en-US" sz="1275" i="1" dirty="0"/>
              <a:t>ID</a:t>
            </a:r>
            <a:r>
              <a:rPr lang="en-US" altLang="en-US" sz="1275" dirty="0"/>
              <a:t>, </a:t>
            </a:r>
            <a:r>
              <a:rPr lang="en-US" altLang="en-US" sz="1275" i="1" dirty="0"/>
              <a:t>name</a:t>
            </a:r>
            <a:r>
              <a:rPr lang="en-US" altLang="en-US" sz="1275" dirty="0"/>
              <a:t>)</a:t>
            </a:r>
          </a:p>
          <a:p>
            <a:pPr>
              <a:buFont typeface="Monotype Sorts" pitchFamily="2" charset="2"/>
              <a:buNone/>
            </a:pPr>
            <a:r>
              <a:rPr lang="en-US" altLang="en-US" sz="1275" dirty="0"/>
              <a:t>	       </a:t>
            </a:r>
            <a:r>
              <a:rPr lang="en-US" altLang="en-US" sz="1275" i="1" dirty="0"/>
              <a:t>employee2</a:t>
            </a:r>
            <a:r>
              <a:rPr lang="en-US" altLang="en-US" sz="1275" dirty="0"/>
              <a:t> (</a:t>
            </a:r>
            <a:r>
              <a:rPr lang="en-US" altLang="en-US" sz="1275" i="1" dirty="0"/>
              <a:t>name</a:t>
            </a:r>
            <a:r>
              <a:rPr lang="en-US" altLang="en-US" sz="1275" dirty="0"/>
              <a:t>, </a:t>
            </a:r>
            <a:r>
              <a:rPr lang="en-US" altLang="en-US" sz="1275" i="1" dirty="0"/>
              <a:t>street, city, salary</a:t>
            </a:r>
            <a:r>
              <a:rPr lang="en-US" altLang="en-US" sz="1275" dirty="0"/>
              <a:t>)</a:t>
            </a:r>
          </a:p>
          <a:p>
            <a:pPr>
              <a:buFont typeface="Monotype Sorts" pitchFamily="2" charset="2"/>
              <a:buNone/>
            </a:pPr>
            <a:endParaRPr lang="en-US" altLang="en-US" sz="1275" dirty="0"/>
          </a:p>
          <a:p>
            <a:pPr>
              <a:buFont typeface="Monotype Sorts" pitchFamily="2" charset="2"/>
              <a:buNone/>
            </a:pPr>
            <a:r>
              <a:rPr lang="en-US" altLang="en-US" sz="1275" dirty="0"/>
              <a:t>      The problem arises when we have two employees with the same name</a:t>
            </a:r>
          </a:p>
          <a:p>
            <a:r>
              <a:rPr lang="en-US" altLang="en-US" sz="1275" dirty="0"/>
              <a:t>The next slide shows how we lose information -- we cannot reconstruct the original </a:t>
            </a:r>
            <a:r>
              <a:rPr lang="en-US" altLang="en-US" sz="1275" i="1" dirty="0"/>
              <a:t>employee</a:t>
            </a:r>
            <a:r>
              <a:rPr lang="en-US" altLang="en-US" sz="1275" dirty="0"/>
              <a:t> relation -- and so, this is a </a:t>
            </a:r>
            <a:r>
              <a:rPr lang="en-US" altLang="en-US" sz="1275" b="1" dirty="0">
                <a:solidFill>
                  <a:srgbClr val="002060"/>
                </a:solidFill>
              </a:rPr>
              <a:t>lossy decomposition</a:t>
            </a:r>
            <a:r>
              <a:rPr lang="en-US" altLang="en-US" sz="1275" dirty="0"/>
              <a:t>.</a:t>
            </a:r>
          </a:p>
          <a:p>
            <a:pPr lvl="1">
              <a:buFont typeface="Monotype Sorts" pitchFamily="2" charset="2"/>
              <a:buNone/>
            </a:pPr>
            <a:endParaRPr lang="en-US" altLang="en-US" sz="1500" i="1" dirty="0">
              <a:ea typeface="ＭＳ Ｐゴシック" panose="020B0600070205080204" pitchFamily="34" charset="-128"/>
            </a:endParaRPr>
          </a:p>
          <a:p>
            <a:pPr lvl="1">
              <a:buFont typeface="Monotype Sorts" pitchFamily="2" charset="2"/>
              <a:buNone/>
            </a:pP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7775896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ChangeArrowheads="1"/>
          </p:cNvSpPr>
          <p:nvPr>
            <p:ph type="title"/>
          </p:nvPr>
        </p:nvSpPr>
        <p:spPr/>
        <p:txBody>
          <a:bodyPr/>
          <a:lstStyle/>
          <a:p>
            <a:r>
              <a:rPr lang="en-US" altLang="en-US">
                <a:effectLst>
                  <a:outerShdw blurRad="38100" dist="38100" dir="2700000" algn="tl">
                    <a:srgbClr val="C0C0C0"/>
                  </a:outerShdw>
                </a:effectLst>
              </a:rPr>
              <a:t>Data Analysis and OLAP</a:t>
            </a:r>
          </a:p>
        </p:txBody>
      </p:sp>
      <p:sp>
        <p:nvSpPr>
          <p:cNvPr id="65538" name="Rectangle 3"/>
          <p:cNvSpPr>
            <a:spLocks noGrp="1" noChangeArrowheads="1"/>
          </p:cNvSpPr>
          <p:nvPr>
            <p:ph idx="1"/>
          </p:nvPr>
        </p:nvSpPr>
        <p:spPr/>
        <p:txBody>
          <a:bodyPr/>
          <a:lstStyle/>
          <a:p>
            <a:r>
              <a:rPr lang="en-US" altLang="en-US" b="1" dirty="0">
                <a:solidFill>
                  <a:srgbClr val="002060"/>
                </a:solidFill>
              </a:rPr>
              <a:t>Online Analytical Processing (OLAP)</a:t>
            </a:r>
          </a:p>
          <a:p>
            <a:pPr lvl="1"/>
            <a:r>
              <a:rPr lang="en-US" altLang="en-US" dirty="0"/>
              <a:t>Interactive analysis of data, allowing data to be summarized and viewed in different ways in an online fashion (with negligible delay)</a:t>
            </a:r>
          </a:p>
          <a:p>
            <a:r>
              <a:rPr lang="en-US" altLang="en-US" dirty="0"/>
              <a:t>We use the following relation to illustrate OLAP concepts</a:t>
            </a:r>
          </a:p>
          <a:p>
            <a:pPr lvl="1"/>
            <a:r>
              <a:rPr lang="en-US" altLang="en-US" dirty="0"/>
              <a:t> </a:t>
            </a:r>
            <a:r>
              <a:rPr lang="en-US" i="1" dirty="0"/>
              <a:t>sales </a:t>
            </a:r>
            <a:r>
              <a:rPr lang="en-US" dirty="0"/>
              <a:t>(</a:t>
            </a:r>
            <a:r>
              <a:rPr lang="en-US" i="1" dirty="0" err="1"/>
              <a:t>item_name</a:t>
            </a:r>
            <a:r>
              <a:rPr lang="en-US" dirty="0"/>
              <a:t>, </a:t>
            </a:r>
            <a:r>
              <a:rPr lang="en-US" i="1" dirty="0"/>
              <a:t>color</a:t>
            </a:r>
            <a:r>
              <a:rPr lang="en-US" dirty="0"/>
              <a:t>, </a:t>
            </a:r>
            <a:r>
              <a:rPr lang="en-US" i="1" dirty="0" err="1"/>
              <a:t>clothes_size</a:t>
            </a:r>
            <a:r>
              <a:rPr lang="en-US" dirty="0"/>
              <a:t>, </a:t>
            </a:r>
            <a:r>
              <a:rPr lang="en-US" i="1" dirty="0"/>
              <a:t>quantity</a:t>
            </a:r>
            <a:r>
              <a:rPr lang="en-US" dirty="0"/>
              <a:t>) </a:t>
            </a:r>
          </a:p>
          <a:p>
            <a:pPr marL="342900" lvl="1" indent="0">
              <a:buNone/>
            </a:pPr>
            <a:r>
              <a:rPr lang="en-US" dirty="0"/>
              <a:t>This is a simplified version of the </a:t>
            </a:r>
            <a:r>
              <a:rPr lang="en-US" i="1" dirty="0"/>
              <a:t>sales</a:t>
            </a:r>
            <a:r>
              <a:rPr lang="en-US" dirty="0"/>
              <a:t> fact table joined with the dimension tables, and many attributes removed (and some renamed)</a:t>
            </a:r>
            <a:br>
              <a:rPr lang="en-US" dirty="0"/>
            </a:br>
            <a:endParaRPr lang="en-US" altLang="en-US" dirty="0"/>
          </a:p>
          <a:p>
            <a:endParaRPr lang="en-US" altLang="en-US" dirty="0"/>
          </a:p>
        </p:txBody>
      </p:sp>
    </p:spTree>
    <p:extLst>
      <p:ext uri="{BB962C8B-B14F-4D97-AF65-F5344CB8AC3E}">
        <p14:creationId xmlns:p14="http://schemas.microsoft.com/office/powerpoint/2010/main" val="26110548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Example sales relation </a:t>
            </a:r>
          </a:p>
        </p:txBody>
      </p:sp>
      <p:sp>
        <p:nvSpPr>
          <p:cNvPr id="66563" name="Text Box 4"/>
          <p:cNvSpPr txBox="1">
            <a:spLocks noChangeArrowheads="1"/>
          </p:cNvSpPr>
          <p:nvPr/>
        </p:nvSpPr>
        <p:spPr bwMode="auto">
          <a:xfrm>
            <a:off x="3095625" y="4436269"/>
            <a:ext cx="3145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t>
            </a:r>
          </a:p>
        </p:txBody>
      </p:sp>
      <p:sp>
        <p:nvSpPr>
          <p:cNvPr id="66564" name="Text Box 5"/>
          <p:cNvSpPr txBox="1">
            <a:spLocks noChangeArrowheads="1"/>
          </p:cNvSpPr>
          <p:nvPr/>
        </p:nvSpPr>
        <p:spPr bwMode="auto">
          <a:xfrm>
            <a:off x="3644503" y="4436269"/>
            <a:ext cx="3145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p:txBody>
      </p:sp>
      <p:sp>
        <p:nvSpPr>
          <p:cNvPr id="66565" name="Text Box 6"/>
          <p:cNvSpPr txBox="1">
            <a:spLocks noChangeArrowheads="1"/>
          </p:cNvSpPr>
          <p:nvPr/>
        </p:nvSpPr>
        <p:spPr bwMode="auto">
          <a:xfrm>
            <a:off x="4143375" y="4443413"/>
            <a:ext cx="3145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p:txBody>
      </p:sp>
      <p:sp>
        <p:nvSpPr>
          <p:cNvPr id="66566" name="Text Box 7"/>
          <p:cNvSpPr txBox="1">
            <a:spLocks noChangeArrowheads="1"/>
          </p:cNvSpPr>
          <p:nvPr/>
        </p:nvSpPr>
        <p:spPr bwMode="auto">
          <a:xfrm>
            <a:off x="4791075" y="4436269"/>
            <a:ext cx="3145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p:txBody>
      </p:sp>
      <p:pic>
        <p:nvPicPr>
          <p:cNvPr id="3" name="Graphic 2">
            <a:extLst>
              <a:ext uri="{FF2B5EF4-FFF2-40B4-BE49-F238E27FC236}">
                <a16:creationId xmlns:a16="http://schemas.microsoft.com/office/drawing/2014/main" id="{2F968E01-89C3-418C-B14F-67C3B7B0FA9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 b="22774"/>
          <a:stretch/>
        </p:blipFill>
        <p:spPr>
          <a:xfrm>
            <a:off x="3460552" y="610790"/>
            <a:ext cx="2222897" cy="3950374"/>
          </a:xfrm>
          <a:prstGeom prst="rect">
            <a:avLst/>
          </a:prstGeom>
        </p:spPr>
      </p:pic>
      <p:cxnSp>
        <p:nvCxnSpPr>
          <p:cNvPr id="5" name="Straight Connector 4">
            <a:extLst>
              <a:ext uri="{FF2B5EF4-FFF2-40B4-BE49-F238E27FC236}">
                <a16:creationId xmlns:a16="http://schemas.microsoft.com/office/drawing/2014/main" id="{A9406F66-B02C-435A-B8CA-9748F05C74C8}"/>
              </a:ext>
            </a:extLst>
          </p:cNvPr>
          <p:cNvCxnSpPr/>
          <p:nvPr/>
        </p:nvCxnSpPr>
        <p:spPr bwMode="auto">
          <a:xfrm>
            <a:off x="3979069" y="4561163"/>
            <a:ext cx="0" cy="289443"/>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1907325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a:xfrm>
            <a:off x="1631731" y="9281"/>
            <a:ext cx="6369269" cy="521941"/>
          </a:xfrm>
        </p:spPr>
        <p:txBody>
          <a:bodyPr/>
          <a:lstStyle/>
          <a:p>
            <a:r>
              <a:rPr lang="en-US" altLang="en-US" dirty="0">
                <a:effectLst>
                  <a:outerShdw blurRad="38100" dist="38100" dir="2700000" algn="tl">
                    <a:srgbClr val="C0C0C0"/>
                  </a:outerShdw>
                </a:effectLst>
              </a:rPr>
              <a:t>Cross Tabulation of </a:t>
            </a:r>
            <a:r>
              <a:rPr lang="en-US" altLang="en-US" b="0" i="1" dirty="0">
                <a:effectLst>
                  <a:outerShdw blurRad="38100" dist="38100" dir="2700000" algn="tl">
                    <a:srgbClr val="C0C0C0"/>
                  </a:outerShdw>
                </a:effectLst>
              </a:rPr>
              <a:t>sales</a:t>
            </a:r>
            <a:r>
              <a:rPr lang="en-US" altLang="en-US" dirty="0">
                <a:effectLst>
                  <a:outerShdw blurRad="38100" dist="38100" dir="2700000" algn="tl">
                    <a:srgbClr val="C0C0C0"/>
                  </a:outerShdw>
                </a:effectLst>
              </a:rPr>
              <a:t> by </a:t>
            </a:r>
            <a:r>
              <a:rPr lang="en-US" altLang="en-US" b="0" i="1" dirty="0" err="1">
                <a:effectLst>
                  <a:outerShdw blurRad="38100" dist="38100" dir="2700000" algn="tl">
                    <a:srgbClr val="C0C0C0"/>
                  </a:outerShdw>
                </a:effectLst>
              </a:rPr>
              <a:t>item_name</a:t>
            </a:r>
            <a:r>
              <a:rPr lang="en-US" altLang="en-US" b="0" i="1" dirty="0">
                <a:effectLst>
                  <a:outerShdw blurRad="38100" dist="38100" dir="2700000" algn="tl">
                    <a:srgbClr val="C0C0C0"/>
                  </a:outerShdw>
                </a:effectLst>
              </a:rPr>
              <a:t> </a:t>
            </a:r>
            <a:r>
              <a:rPr lang="en-US" altLang="en-US" dirty="0">
                <a:effectLst>
                  <a:outerShdw blurRad="38100" dist="38100" dir="2700000" algn="tl">
                    <a:srgbClr val="C0C0C0"/>
                  </a:outerShdw>
                </a:effectLst>
              </a:rPr>
              <a:t>and </a:t>
            </a:r>
            <a:r>
              <a:rPr lang="en-US" altLang="en-US" b="0" i="1" dirty="0">
                <a:effectLst>
                  <a:outerShdw blurRad="38100" dist="38100" dir="2700000" algn="tl">
                    <a:srgbClr val="C0C0C0"/>
                  </a:outerShdw>
                </a:effectLst>
              </a:rPr>
              <a:t>color</a:t>
            </a:r>
          </a:p>
        </p:txBody>
      </p:sp>
      <p:sp>
        <p:nvSpPr>
          <p:cNvPr id="67586" name="Rectangle 3"/>
          <p:cNvSpPr>
            <a:spLocks noGrp="1" noChangeArrowheads="1"/>
          </p:cNvSpPr>
          <p:nvPr>
            <p:ph idx="1"/>
          </p:nvPr>
        </p:nvSpPr>
        <p:spPr>
          <a:xfrm>
            <a:off x="1631731" y="2865140"/>
            <a:ext cx="5809977" cy="1814598"/>
          </a:xfrm>
        </p:spPr>
        <p:txBody>
          <a:bodyPr/>
          <a:lstStyle/>
          <a:p>
            <a:r>
              <a:rPr lang="en-US" altLang="en-US" dirty="0"/>
              <a:t>The table above is an example of a </a:t>
            </a:r>
            <a:r>
              <a:rPr lang="en-US" altLang="en-US" b="1" dirty="0">
                <a:solidFill>
                  <a:srgbClr val="002060"/>
                </a:solidFill>
              </a:rPr>
              <a:t>cross-tabulation</a:t>
            </a:r>
            <a:r>
              <a:rPr lang="en-US" altLang="en-US" dirty="0">
                <a:solidFill>
                  <a:srgbClr val="000099"/>
                </a:solidFill>
              </a:rPr>
              <a:t> </a:t>
            </a:r>
            <a:r>
              <a:rPr lang="en-US" altLang="en-US" dirty="0"/>
              <a:t>(</a:t>
            </a:r>
            <a:r>
              <a:rPr lang="en-US" altLang="en-US" b="1" dirty="0">
                <a:solidFill>
                  <a:srgbClr val="002060"/>
                </a:solidFill>
              </a:rPr>
              <a:t>cross-tab</a:t>
            </a:r>
            <a:r>
              <a:rPr lang="en-US" altLang="en-US" dirty="0"/>
              <a:t>), also referred to as a </a:t>
            </a:r>
            <a:r>
              <a:rPr lang="en-US" altLang="en-US" b="1" dirty="0">
                <a:solidFill>
                  <a:srgbClr val="002060"/>
                </a:solidFill>
              </a:rPr>
              <a:t>pivot-table</a:t>
            </a:r>
            <a:r>
              <a:rPr lang="en-US" altLang="en-US" dirty="0"/>
              <a:t>.</a:t>
            </a:r>
          </a:p>
          <a:p>
            <a:pPr lvl="1"/>
            <a:r>
              <a:rPr lang="en-US" altLang="en-US" dirty="0"/>
              <a:t>Values for one of the dimension attributes form the row headers</a:t>
            </a:r>
          </a:p>
          <a:p>
            <a:pPr lvl="1"/>
            <a:r>
              <a:rPr lang="en-US" altLang="en-US" dirty="0"/>
              <a:t>Values for another dimension attribute form the column headers</a:t>
            </a:r>
          </a:p>
          <a:p>
            <a:pPr lvl="1"/>
            <a:r>
              <a:rPr lang="en-US" altLang="en-US" dirty="0"/>
              <a:t>Other dimension attributes are listed on top</a:t>
            </a:r>
          </a:p>
          <a:p>
            <a:pPr lvl="1"/>
            <a:r>
              <a:rPr lang="en-US" altLang="en-US" dirty="0"/>
              <a:t>Values in individual cells are (aggregates of) the values of the </a:t>
            </a:r>
            <a:br>
              <a:rPr lang="en-US" altLang="en-US" dirty="0"/>
            </a:br>
            <a:r>
              <a:rPr lang="en-US" altLang="en-US" dirty="0"/>
              <a:t>dimension attributes that specify the cell.</a:t>
            </a:r>
          </a:p>
        </p:txBody>
      </p:sp>
      <p:pic>
        <p:nvPicPr>
          <p:cNvPr id="6758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7099" y="796156"/>
            <a:ext cx="4142351" cy="186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27734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ChangeArrowheads="1"/>
          </p:cNvSpPr>
          <p:nvPr>
            <p:ph type="title"/>
          </p:nvPr>
        </p:nvSpPr>
        <p:spPr/>
        <p:txBody>
          <a:bodyPr/>
          <a:lstStyle/>
          <a:p>
            <a:r>
              <a:rPr lang="en-US" altLang="en-US">
                <a:effectLst>
                  <a:outerShdw blurRad="38100" dist="38100" dir="2700000" algn="tl">
                    <a:srgbClr val="C0C0C0"/>
                  </a:outerShdw>
                </a:effectLst>
              </a:rPr>
              <a:t>Data Cube</a:t>
            </a:r>
          </a:p>
        </p:txBody>
      </p:sp>
      <p:sp>
        <p:nvSpPr>
          <p:cNvPr id="2" name="Content Placeholder 1">
            <a:extLst>
              <a:ext uri="{FF2B5EF4-FFF2-40B4-BE49-F238E27FC236}">
                <a16:creationId xmlns:a16="http://schemas.microsoft.com/office/drawing/2014/main" id="{58382D0F-CF6A-4640-9BEC-A14A6562B0AE}"/>
              </a:ext>
            </a:extLst>
          </p:cNvPr>
          <p:cNvSpPr>
            <a:spLocks noGrp="1"/>
          </p:cNvSpPr>
          <p:nvPr>
            <p:ph idx="1"/>
          </p:nvPr>
        </p:nvSpPr>
        <p:spPr>
          <a:xfrm>
            <a:off x="1640681" y="826873"/>
            <a:ext cx="5834318" cy="1050743"/>
          </a:xfrm>
        </p:spPr>
        <p:txBody>
          <a:bodyPr/>
          <a:lstStyle/>
          <a:p>
            <a:r>
              <a:rPr lang="en-US" dirty="0"/>
              <a:t>A </a:t>
            </a:r>
            <a:r>
              <a:rPr lang="en-US" b="1" dirty="0">
                <a:solidFill>
                  <a:srgbClr val="002060"/>
                </a:solidFill>
              </a:rPr>
              <a:t>data cube</a:t>
            </a:r>
            <a:r>
              <a:rPr lang="en-US" dirty="0">
                <a:solidFill>
                  <a:srgbClr val="002060"/>
                </a:solidFill>
              </a:rPr>
              <a:t> </a:t>
            </a:r>
            <a:r>
              <a:rPr lang="en-US" dirty="0"/>
              <a:t>is a multidimensional generalization of a cross-tab</a:t>
            </a:r>
          </a:p>
          <a:p>
            <a:r>
              <a:rPr lang="en-US" dirty="0"/>
              <a:t>Can have n  dimensions; we show 3 below </a:t>
            </a:r>
          </a:p>
          <a:p>
            <a:r>
              <a:rPr lang="en-US" dirty="0"/>
              <a:t>Cross-tabs can be used as views on a data cube</a:t>
            </a:r>
          </a:p>
          <a:p>
            <a:endParaRPr lang="en-IN" dirty="0"/>
          </a:p>
        </p:txBody>
      </p:sp>
      <p:sp>
        <p:nvSpPr>
          <p:cNvPr id="68610" name="Rectangle 3"/>
          <p:cNvSpPr>
            <a:spLocks noChangeArrowheads="1"/>
          </p:cNvSpPr>
          <p:nvPr/>
        </p:nvSpPr>
        <p:spPr bwMode="auto">
          <a:xfrm>
            <a:off x="1457326" y="3794522"/>
            <a:ext cx="6136481" cy="937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5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8611" name="Rectangle 4"/>
          <p:cNvSpPr>
            <a:spLocks noChangeArrowheads="1"/>
          </p:cNvSpPr>
          <p:nvPr/>
        </p:nvSpPr>
        <p:spPr bwMode="auto">
          <a:xfrm>
            <a:off x="1809750" y="704850"/>
            <a:ext cx="5922169" cy="711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90000"/>
              </a:lnSpc>
              <a:spcBef>
                <a:spcPct val="35000"/>
              </a:spcBef>
              <a:spcAft>
                <a:spcPct val="0"/>
              </a:spcAft>
              <a:buClr>
                <a:srgbClr val="CC3300"/>
              </a:buClr>
              <a:buSzPct val="90000"/>
              <a:buFont typeface="Monotype Sorts" charset="2"/>
              <a:buChar char="n"/>
              <a:tabLst/>
              <a:defRPr/>
            </a:pPr>
            <a:endParaRPr kumimoji="1" lang="en-US" altLang="en-US" sz="15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4" name="Graphic 3">
            <a:extLst>
              <a:ext uri="{FF2B5EF4-FFF2-40B4-BE49-F238E27FC236}">
                <a16:creationId xmlns:a16="http://schemas.microsoft.com/office/drawing/2014/main" id="{BAE5197E-3FB0-44A0-B2ED-F826BD8808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5682" y="1934936"/>
            <a:ext cx="4357270" cy="2959895"/>
          </a:xfrm>
          <a:prstGeom prst="rect">
            <a:avLst/>
          </a:prstGeom>
        </p:spPr>
      </p:pic>
    </p:spTree>
    <p:extLst>
      <p:ext uri="{BB962C8B-B14F-4D97-AF65-F5344CB8AC3E}">
        <p14:creationId xmlns:p14="http://schemas.microsoft.com/office/powerpoint/2010/main" val="24181928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Online Analytical Processing Operations</a:t>
            </a:r>
          </a:p>
        </p:txBody>
      </p:sp>
      <p:sp>
        <p:nvSpPr>
          <p:cNvPr id="77826" name="Rectangle 3"/>
          <p:cNvSpPr>
            <a:spLocks noGrp="1" noChangeArrowheads="1"/>
          </p:cNvSpPr>
          <p:nvPr>
            <p:ph idx="1"/>
          </p:nvPr>
        </p:nvSpPr>
        <p:spPr>
          <a:xfrm>
            <a:off x="1657350" y="826873"/>
            <a:ext cx="5882294" cy="3261294"/>
          </a:xfrm>
        </p:spPr>
        <p:txBody>
          <a:bodyPr/>
          <a:lstStyle/>
          <a:p>
            <a:r>
              <a:rPr lang="en-US" altLang="en-US" b="1" dirty="0">
                <a:solidFill>
                  <a:srgbClr val="002060"/>
                </a:solidFill>
              </a:rPr>
              <a:t>Pivoting</a:t>
            </a:r>
            <a:r>
              <a:rPr lang="en-US" altLang="en-US" b="1" dirty="0">
                <a:solidFill>
                  <a:srgbClr val="000099"/>
                </a:solidFill>
              </a:rPr>
              <a:t>:</a:t>
            </a:r>
            <a:r>
              <a:rPr lang="en-US" altLang="en-US" dirty="0">
                <a:solidFill>
                  <a:schemeClr val="tx2"/>
                </a:solidFill>
              </a:rPr>
              <a:t> </a:t>
            </a:r>
            <a:r>
              <a:rPr lang="en-US" altLang="en-US" dirty="0"/>
              <a:t>changing the dimensions used in a cross-tab</a:t>
            </a:r>
          </a:p>
          <a:p>
            <a:pPr lvl="1"/>
            <a:r>
              <a:rPr lang="en-US" altLang="en-US" dirty="0"/>
              <a:t>E.g., moving colors to column names</a:t>
            </a:r>
          </a:p>
          <a:p>
            <a:r>
              <a:rPr lang="en-US" altLang="en-US" b="1" dirty="0">
                <a:solidFill>
                  <a:srgbClr val="002060"/>
                </a:solidFill>
              </a:rPr>
              <a:t>Slicing</a:t>
            </a:r>
            <a:r>
              <a:rPr lang="en-US" altLang="en-US" b="1" dirty="0">
                <a:solidFill>
                  <a:srgbClr val="000099"/>
                </a:solidFill>
              </a:rPr>
              <a:t>:</a:t>
            </a:r>
            <a:r>
              <a:rPr lang="en-US" altLang="en-US" dirty="0"/>
              <a:t> creating a cross-tab for fixed values only</a:t>
            </a:r>
            <a:endParaRPr lang="en-US" altLang="en-US" b="1" dirty="0"/>
          </a:p>
          <a:p>
            <a:pPr lvl="1"/>
            <a:r>
              <a:rPr lang="en-US" altLang="en-US" dirty="0"/>
              <a:t>E.g., fixing color to white and size to small</a:t>
            </a:r>
          </a:p>
          <a:p>
            <a:pPr lvl="1"/>
            <a:r>
              <a:rPr lang="en-US" altLang="en-US" dirty="0"/>
              <a:t>Sometimes called </a:t>
            </a:r>
            <a:r>
              <a:rPr lang="en-US" altLang="en-US" b="1" dirty="0">
                <a:solidFill>
                  <a:srgbClr val="002060"/>
                </a:solidFill>
              </a:rPr>
              <a:t>dicing</a:t>
            </a:r>
            <a:r>
              <a:rPr lang="en-US" altLang="en-US" dirty="0"/>
              <a:t>, particularly when values for multiple dimensions are fixed.</a:t>
            </a:r>
          </a:p>
          <a:p>
            <a:r>
              <a:rPr lang="en-US" altLang="en-US" b="1" dirty="0">
                <a:solidFill>
                  <a:srgbClr val="002060"/>
                </a:solidFill>
              </a:rPr>
              <a:t>Rollup</a:t>
            </a:r>
            <a:r>
              <a:rPr lang="en-US" altLang="en-US" b="1" dirty="0">
                <a:solidFill>
                  <a:srgbClr val="000099"/>
                </a:solidFill>
              </a:rPr>
              <a:t>:</a:t>
            </a:r>
            <a:r>
              <a:rPr lang="en-US" altLang="en-US" dirty="0"/>
              <a:t> moving from finer-granularity data to a coarser granularity</a:t>
            </a:r>
          </a:p>
          <a:p>
            <a:pPr lvl="1"/>
            <a:r>
              <a:rPr lang="en-US" altLang="en-US" dirty="0"/>
              <a:t>E.g., aggregating away an attribute</a:t>
            </a:r>
          </a:p>
          <a:p>
            <a:pPr lvl="1"/>
            <a:r>
              <a:rPr lang="en-US" altLang="en-US" dirty="0"/>
              <a:t>E.g., moving from aggregates by day to aggregates by month or year</a:t>
            </a:r>
          </a:p>
          <a:p>
            <a:r>
              <a:rPr lang="en-US" altLang="en-US" b="1" dirty="0">
                <a:solidFill>
                  <a:srgbClr val="002060"/>
                </a:solidFill>
              </a:rPr>
              <a:t>Drill down</a:t>
            </a:r>
            <a:r>
              <a:rPr lang="en-US" altLang="en-US" b="1" dirty="0">
                <a:solidFill>
                  <a:srgbClr val="000099"/>
                </a:solidFill>
              </a:rPr>
              <a:t>:</a:t>
            </a:r>
            <a:r>
              <a:rPr lang="en-US" altLang="en-US" dirty="0"/>
              <a:t> The opposite operation -  that of moving from coarser-granularity data to finer-granularity data</a:t>
            </a:r>
          </a:p>
          <a:p>
            <a:endParaRPr lang="en-US" altLang="en-US" dirty="0"/>
          </a:p>
        </p:txBody>
      </p:sp>
    </p:spTree>
    <p:extLst>
      <p:ext uri="{BB962C8B-B14F-4D97-AF65-F5344CB8AC3E}">
        <p14:creationId xmlns:p14="http://schemas.microsoft.com/office/powerpoint/2010/main" val="4510043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ChangeArrowheads="1"/>
          </p:cNvSpPr>
          <p:nvPr>
            <p:ph type="title"/>
          </p:nvPr>
        </p:nvSpPr>
        <p:spPr/>
        <p:txBody>
          <a:bodyPr/>
          <a:lstStyle/>
          <a:p>
            <a:r>
              <a:rPr lang="en-US" altLang="en-US">
                <a:effectLst>
                  <a:outerShdw blurRad="38100" dist="38100" dir="2700000" algn="tl">
                    <a:srgbClr val="C0C0C0"/>
                  </a:outerShdw>
                </a:effectLst>
              </a:rPr>
              <a:t>Hierarchies on Dimensions</a:t>
            </a:r>
          </a:p>
        </p:txBody>
      </p:sp>
      <p:sp>
        <p:nvSpPr>
          <p:cNvPr id="2" name="Content Placeholder 1">
            <a:extLst>
              <a:ext uri="{FF2B5EF4-FFF2-40B4-BE49-F238E27FC236}">
                <a16:creationId xmlns:a16="http://schemas.microsoft.com/office/drawing/2014/main" id="{E832A65C-9FC2-4C12-88AE-A0D7664BF9F1}"/>
              </a:ext>
            </a:extLst>
          </p:cNvPr>
          <p:cNvSpPr>
            <a:spLocks noGrp="1"/>
          </p:cNvSpPr>
          <p:nvPr>
            <p:ph idx="1"/>
          </p:nvPr>
        </p:nvSpPr>
        <p:spPr>
          <a:xfrm>
            <a:off x="1657350" y="826873"/>
            <a:ext cx="5837623" cy="4025979"/>
          </a:xfrm>
        </p:spPr>
        <p:txBody>
          <a:bodyPr/>
          <a:lstStyle/>
          <a:p>
            <a:r>
              <a:rPr lang="en-US" b="1" dirty="0">
                <a:solidFill>
                  <a:srgbClr val="002060"/>
                </a:solidFill>
              </a:rPr>
              <a:t>Hierarchy</a:t>
            </a:r>
            <a:r>
              <a:rPr lang="en-US" dirty="0"/>
              <a:t> on dimension attributes: lets dimensions be viewed at different levels of detail</a:t>
            </a:r>
          </a:p>
          <a:p>
            <a:r>
              <a:rPr lang="en-US" dirty="0"/>
              <a:t>E.g., the dimension </a:t>
            </a:r>
            <a:r>
              <a:rPr lang="en-US" i="1" dirty="0"/>
              <a:t>datetime</a:t>
            </a:r>
            <a:r>
              <a:rPr lang="en-US" dirty="0"/>
              <a:t> can be used to aggregate by hour of day, date, day of week, month, quarter or year</a:t>
            </a:r>
          </a:p>
          <a:p>
            <a:pPr marL="0" indent="0">
              <a:buNone/>
            </a:pPr>
            <a:endParaRPr lang="en-IN" dirty="0"/>
          </a:p>
        </p:txBody>
      </p:sp>
      <p:pic>
        <p:nvPicPr>
          <p:cNvPr id="3" name="Graphic 2">
            <a:extLst>
              <a:ext uri="{FF2B5EF4-FFF2-40B4-BE49-F238E27FC236}">
                <a16:creationId xmlns:a16="http://schemas.microsoft.com/office/drawing/2014/main" id="{124AE1D9-DC79-45CF-B687-11274D1173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33800" y="1733550"/>
            <a:ext cx="4531545" cy="2980105"/>
          </a:xfrm>
          <a:prstGeom prst="rect">
            <a:avLst/>
          </a:prstGeom>
        </p:spPr>
      </p:pic>
      <p:pic>
        <p:nvPicPr>
          <p:cNvPr id="4" name="Picture 3">
            <a:extLst>
              <a:ext uri="{FF2B5EF4-FFF2-40B4-BE49-F238E27FC236}">
                <a16:creationId xmlns:a16="http://schemas.microsoft.com/office/drawing/2014/main" id="{CF05DC08-EB5B-744B-9A6C-455B12D6CFA2}"/>
              </a:ext>
            </a:extLst>
          </p:cNvPr>
          <p:cNvPicPr>
            <a:picLocks noChangeAspect="1"/>
          </p:cNvPicPr>
          <p:nvPr/>
        </p:nvPicPr>
        <p:blipFill>
          <a:blip r:embed="rId5"/>
          <a:stretch>
            <a:fillRect/>
          </a:stretch>
        </p:blipFill>
        <p:spPr>
          <a:xfrm>
            <a:off x="152400" y="2812706"/>
            <a:ext cx="2646153" cy="1666214"/>
          </a:xfrm>
          <a:prstGeom prst="rect">
            <a:avLst/>
          </a:prstGeom>
        </p:spPr>
      </p:pic>
      <p:sp>
        <p:nvSpPr>
          <p:cNvPr id="5" name="TextBox 4">
            <a:extLst>
              <a:ext uri="{FF2B5EF4-FFF2-40B4-BE49-F238E27FC236}">
                <a16:creationId xmlns:a16="http://schemas.microsoft.com/office/drawing/2014/main" id="{822A4D7E-3BF9-7541-BFDC-6719332AA396}"/>
              </a:ext>
            </a:extLst>
          </p:cNvPr>
          <p:cNvSpPr txBox="1"/>
          <p:nvPr/>
        </p:nvSpPr>
        <p:spPr>
          <a:xfrm>
            <a:off x="111747" y="2025591"/>
            <a:ext cx="3074560" cy="646331"/>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Another dimension could be ...</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Product category.</a:t>
            </a:r>
          </a:p>
        </p:txBody>
      </p:sp>
    </p:spTree>
    <p:extLst>
      <p:ext uri="{BB962C8B-B14F-4D97-AF65-F5344CB8AC3E}">
        <p14:creationId xmlns:p14="http://schemas.microsoft.com/office/powerpoint/2010/main" val="2948515818"/>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C3924B-2ADE-AEAE-A683-D638383F564B}"/>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736A2FC5-33E0-CE42-8574-B4012DBBBA59}"/>
              </a:ext>
            </a:extLst>
          </p:cNvPr>
          <p:cNvSpPr>
            <a:spLocks noGrp="1"/>
          </p:cNvSpPr>
          <p:nvPr>
            <p:ph type="title"/>
          </p:nvPr>
        </p:nvSpPr>
        <p:spPr/>
        <p:txBody>
          <a:bodyPr/>
          <a:lstStyle/>
          <a:p>
            <a:r>
              <a:rPr lang="en-US" dirty="0"/>
              <a:t>Another Dimension Example – Product Categories</a:t>
            </a:r>
          </a:p>
        </p:txBody>
      </p:sp>
      <p:graphicFrame>
        <p:nvGraphicFramePr>
          <p:cNvPr id="5" name="Diagram 4">
            <a:extLst>
              <a:ext uri="{FF2B5EF4-FFF2-40B4-BE49-F238E27FC236}">
                <a16:creationId xmlns:a16="http://schemas.microsoft.com/office/drawing/2014/main" id="{76507D23-C5E4-E641-89A5-115060D7B1D5}"/>
              </a:ext>
            </a:extLst>
          </p:cNvPr>
          <p:cNvGraphicFramePr/>
          <p:nvPr/>
        </p:nvGraphicFramePr>
        <p:xfrm>
          <a:off x="1219200" y="583098"/>
          <a:ext cx="6298002" cy="39773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62989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D80AC-972D-5F4D-AFB9-32BC07AD6139}"/>
              </a:ext>
            </a:extLst>
          </p:cNvPr>
          <p:cNvSpPr>
            <a:spLocks noGrp="1"/>
          </p:cNvSpPr>
          <p:nvPr>
            <p:ph type="title"/>
          </p:nvPr>
        </p:nvSpPr>
        <p:spPr/>
        <p:txBody>
          <a:bodyPr/>
          <a:lstStyle/>
          <a:p>
            <a:r>
              <a:rPr lang="en-US" dirty="0"/>
              <a:t>Facts and Dimensions</a:t>
            </a:r>
          </a:p>
        </p:txBody>
      </p:sp>
      <p:pic>
        <p:nvPicPr>
          <p:cNvPr id="4" name="Picture 3">
            <a:extLst>
              <a:ext uri="{FF2B5EF4-FFF2-40B4-BE49-F238E27FC236}">
                <a16:creationId xmlns:a16="http://schemas.microsoft.com/office/drawing/2014/main" id="{AD9398F5-455A-8042-8895-C8928801F10D}"/>
              </a:ext>
            </a:extLst>
          </p:cNvPr>
          <p:cNvPicPr>
            <a:picLocks noChangeAspect="1"/>
          </p:cNvPicPr>
          <p:nvPr/>
        </p:nvPicPr>
        <p:blipFill>
          <a:blip r:embed="rId2"/>
          <a:stretch>
            <a:fillRect/>
          </a:stretch>
        </p:blipFill>
        <p:spPr>
          <a:xfrm>
            <a:off x="2119909" y="796159"/>
            <a:ext cx="4904182" cy="3789965"/>
          </a:xfrm>
          <a:prstGeom prst="rect">
            <a:avLst/>
          </a:prstGeom>
        </p:spPr>
      </p:pic>
    </p:spTree>
    <p:extLst>
      <p:ext uri="{BB962C8B-B14F-4D97-AF65-F5344CB8AC3E}">
        <p14:creationId xmlns:p14="http://schemas.microsoft.com/office/powerpoint/2010/main" val="22530026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DFA75-162E-E545-802F-92B70D359004}"/>
              </a:ext>
            </a:extLst>
          </p:cNvPr>
          <p:cNvSpPr>
            <a:spLocks noGrp="1"/>
          </p:cNvSpPr>
          <p:nvPr>
            <p:ph type="title"/>
          </p:nvPr>
        </p:nvSpPr>
        <p:spPr/>
        <p:txBody>
          <a:bodyPr/>
          <a:lstStyle/>
          <a:p>
            <a:r>
              <a:rPr lang="en-US" dirty="0"/>
              <a:t>Slice</a:t>
            </a:r>
          </a:p>
        </p:txBody>
      </p:sp>
      <p:pic>
        <p:nvPicPr>
          <p:cNvPr id="4" name="Picture 3">
            <a:extLst>
              <a:ext uri="{FF2B5EF4-FFF2-40B4-BE49-F238E27FC236}">
                <a16:creationId xmlns:a16="http://schemas.microsoft.com/office/drawing/2014/main" id="{E6BE29E3-1C40-154D-8F32-1ABCF8CBA109}"/>
              </a:ext>
            </a:extLst>
          </p:cNvPr>
          <p:cNvPicPr>
            <a:picLocks noChangeAspect="1"/>
          </p:cNvPicPr>
          <p:nvPr/>
        </p:nvPicPr>
        <p:blipFill>
          <a:blip r:embed="rId2"/>
          <a:stretch>
            <a:fillRect/>
          </a:stretch>
        </p:blipFill>
        <p:spPr>
          <a:xfrm>
            <a:off x="2270235" y="545307"/>
            <a:ext cx="4154257" cy="4119464"/>
          </a:xfrm>
          <a:prstGeom prst="rect">
            <a:avLst/>
          </a:prstGeom>
        </p:spPr>
      </p:pic>
    </p:spTree>
    <p:extLst>
      <p:ext uri="{BB962C8B-B14F-4D97-AF65-F5344CB8AC3E}">
        <p14:creationId xmlns:p14="http://schemas.microsoft.com/office/powerpoint/2010/main" val="6836537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01717-D19E-E84C-A858-D7D809674752}"/>
              </a:ext>
            </a:extLst>
          </p:cNvPr>
          <p:cNvSpPr>
            <a:spLocks noGrp="1"/>
          </p:cNvSpPr>
          <p:nvPr>
            <p:ph type="title"/>
          </p:nvPr>
        </p:nvSpPr>
        <p:spPr/>
        <p:txBody>
          <a:bodyPr/>
          <a:lstStyle/>
          <a:p>
            <a:r>
              <a:rPr lang="en-US" dirty="0"/>
              <a:t>Dice</a:t>
            </a:r>
          </a:p>
        </p:txBody>
      </p:sp>
      <p:pic>
        <p:nvPicPr>
          <p:cNvPr id="4" name="Picture 3">
            <a:extLst>
              <a:ext uri="{FF2B5EF4-FFF2-40B4-BE49-F238E27FC236}">
                <a16:creationId xmlns:a16="http://schemas.microsoft.com/office/drawing/2014/main" id="{A4899327-B6B9-7149-B21D-25FE429758B2}"/>
              </a:ext>
            </a:extLst>
          </p:cNvPr>
          <p:cNvPicPr>
            <a:picLocks noChangeAspect="1"/>
          </p:cNvPicPr>
          <p:nvPr/>
        </p:nvPicPr>
        <p:blipFill>
          <a:blip r:embed="rId2"/>
          <a:stretch>
            <a:fillRect/>
          </a:stretch>
        </p:blipFill>
        <p:spPr>
          <a:xfrm>
            <a:off x="2412124" y="598431"/>
            <a:ext cx="4367600" cy="4162755"/>
          </a:xfrm>
          <a:prstGeom prst="rect">
            <a:avLst/>
          </a:prstGeom>
        </p:spPr>
      </p:pic>
    </p:spTree>
    <p:extLst>
      <p:ext uri="{BB962C8B-B14F-4D97-AF65-F5344CB8AC3E}">
        <p14:creationId xmlns:p14="http://schemas.microsoft.com/office/powerpoint/2010/main" val="1557873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DBF384-1386-6C4A-9EC9-BC325C2DAE9D}"/>
              </a:ext>
            </a:extLst>
          </p:cNvPr>
          <p:cNvSpPr>
            <a:spLocks noGrp="1"/>
          </p:cNvSpPr>
          <p:nvPr>
            <p:ph type="title"/>
          </p:nvPr>
        </p:nvSpPr>
        <p:spPr/>
        <p:txBody>
          <a:bodyPr/>
          <a:lstStyle/>
          <a:p>
            <a:r>
              <a:rPr lang="en-US" dirty="0"/>
              <a:t>Lossy Decomposition</a:t>
            </a:r>
          </a:p>
        </p:txBody>
      </p:sp>
      <p:pic>
        <p:nvPicPr>
          <p:cNvPr id="4" name="Picture 5" descr="8">
            <a:extLst>
              <a:ext uri="{FF2B5EF4-FFF2-40B4-BE49-F238E27FC236}">
                <a16:creationId xmlns:a16="http://schemas.microsoft.com/office/drawing/2014/main" id="{BBC453F7-8271-C64A-98D1-16C7BEA015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609005"/>
            <a:ext cx="4287440" cy="3925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52246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DC35E-ABEC-054C-A913-F8B4AB5D23BA}"/>
              </a:ext>
            </a:extLst>
          </p:cNvPr>
          <p:cNvSpPr>
            <a:spLocks noGrp="1"/>
          </p:cNvSpPr>
          <p:nvPr>
            <p:ph type="title"/>
          </p:nvPr>
        </p:nvSpPr>
        <p:spPr/>
        <p:txBody>
          <a:bodyPr/>
          <a:lstStyle/>
          <a:p>
            <a:r>
              <a:rPr lang="en-US" dirty="0"/>
              <a:t>Drilling</a:t>
            </a:r>
          </a:p>
        </p:txBody>
      </p:sp>
      <p:pic>
        <p:nvPicPr>
          <p:cNvPr id="4" name="Picture 3">
            <a:extLst>
              <a:ext uri="{FF2B5EF4-FFF2-40B4-BE49-F238E27FC236}">
                <a16:creationId xmlns:a16="http://schemas.microsoft.com/office/drawing/2014/main" id="{B1DB81AB-1C49-FE42-8A20-41EE33B1A553}"/>
              </a:ext>
            </a:extLst>
          </p:cNvPr>
          <p:cNvPicPr>
            <a:picLocks noChangeAspect="1"/>
          </p:cNvPicPr>
          <p:nvPr/>
        </p:nvPicPr>
        <p:blipFill>
          <a:blip r:embed="rId2"/>
          <a:stretch>
            <a:fillRect/>
          </a:stretch>
        </p:blipFill>
        <p:spPr>
          <a:xfrm>
            <a:off x="2080878" y="646386"/>
            <a:ext cx="4648535" cy="4064548"/>
          </a:xfrm>
          <a:prstGeom prst="rect">
            <a:avLst/>
          </a:prstGeom>
        </p:spPr>
      </p:pic>
    </p:spTree>
    <p:extLst>
      <p:ext uri="{BB962C8B-B14F-4D97-AF65-F5344CB8AC3E}">
        <p14:creationId xmlns:p14="http://schemas.microsoft.com/office/powerpoint/2010/main" val="20160424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02E09-1207-3F47-BAF2-2950E4BB8F13}"/>
              </a:ext>
            </a:extLst>
          </p:cNvPr>
          <p:cNvSpPr>
            <a:spLocks noGrp="1"/>
          </p:cNvSpPr>
          <p:nvPr>
            <p:ph type="title"/>
          </p:nvPr>
        </p:nvSpPr>
        <p:spPr/>
        <p:txBody>
          <a:bodyPr/>
          <a:lstStyle/>
          <a:p>
            <a:r>
              <a:rPr lang="en-US" dirty="0"/>
              <a:t>Roll-up</a:t>
            </a:r>
          </a:p>
        </p:txBody>
      </p:sp>
      <p:pic>
        <p:nvPicPr>
          <p:cNvPr id="4" name="Picture 3">
            <a:extLst>
              <a:ext uri="{FF2B5EF4-FFF2-40B4-BE49-F238E27FC236}">
                <a16:creationId xmlns:a16="http://schemas.microsoft.com/office/drawing/2014/main" id="{F3773DA6-4233-0845-8D92-2CD80E62D683}"/>
              </a:ext>
            </a:extLst>
          </p:cNvPr>
          <p:cNvPicPr>
            <a:picLocks noChangeAspect="1"/>
          </p:cNvPicPr>
          <p:nvPr/>
        </p:nvPicPr>
        <p:blipFill>
          <a:blip r:embed="rId2"/>
          <a:stretch>
            <a:fillRect/>
          </a:stretch>
        </p:blipFill>
        <p:spPr>
          <a:xfrm>
            <a:off x="2074397" y="748494"/>
            <a:ext cx="4995206" cy="3957676"/>
          </a:xfrm>
          <a:prstGeom prst="rect">
            <a:avLst/>
          </a:prstGeom>
        </p:spPr>
      </p:pic>
    </p:spTree>
    <p:extLst>
      <p:ext uri="{BB962C8B-B14F-4D97-AF65-F5344CB8AC3E}">
        <p14:creationId xmlns:p14="http://schemas.microsoft.com/office/powerpoint/2010/main" val="8912206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25A6C-3543-DA47-BB05-27277F5E21FA}"/>
              </a:ext>
            </a:extLst>
          </p:cNvPr>
          <p:cNvSpPr>
            <a:spLocks noGrp="1"/>
          </p:cNvSpPr>
          <p:nvPr>
            <p:ph type="title"/>
          </p:nvPr>
        </p:nvSpPr>
        <p:spPr/>
        <p:txBody>
          <a:bodyPr/>
          <a:lstStyle/>
          <a:p>
            <a:r>
              <a:rPr lang="en-US" dirty="0"/>
              <a:t>Pivot</a:t>
            </a:r>
          </a:p>
        </p:txBody>
      </p:sp>
      <p:pic>
        <p:nvPicPr>
          <p:cNvPr id="4" name="Picture 3">
            <a:extLst>
              <a:ext uri="{FF2B5EF4-FFF2-40B4-BE49-F238E27FC236}">
                <a16:creationId xmlns:a16="http://schemas.microsoft.com/office/drawing/2014/main" id="{12DF2931-EA63-7044-8A26-48A500D599AE}"/>
              </a:ext>
            </a:extLst>
          </p:cNvPr>
          <p:cNvPicPr>
            <a:picLocks noChangeAspect="1"/>
          </p:cNvPicPr>
          <p:nvPr/>
        </p:nvPicPr>
        <p:blipFill>
          <a:blip r:embed="rId2"/>
          <a:stretch>
            <a:fillRect/>
          </a:stretch>
        </p:blipFill>
        <p:spPr>
          <a:xfrm>
            <a:off x="1389829" y="742950"/>
            <a:ext cx="6224915" cy="4003966"/>
          </a:xfrm>
          <a:prstGeom prst="rect">
            <a:avLst/>
          </a:prstGeom>
        </p:spPr>
      </p:pic>
    </p:spTree>
    <p:extLst>
      <p:ext uri="{BB962C8B-B14F-4D97-AF65-F5344CB8AC3E}">
        <p14:creationId xmlns:p14="http://schemas.microsoft.com/office/powerpoint/2010/main" val="12651636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ChangeArrowheads="1"/>
          </p:cNvSpPr>
          <p:nvPr>
            <p:ph type="title"/>
          </p:nvPr>
        </p:nvSpPr>
        <p:spPr/>
        <p:txBody>
          <a:bodyPr/>
          <a:lstStyle/>
          <a:p>
            <a:r>
              <a:rPr lang="en-US" altLang="en-US">
                <a:effectLst>
                  <a:outerShdw blurRad="38100" dist="38100" dir="2700000" algn="tl">
                    <a:srgbClr val="C0C0C0"/>
                  </a:outerShdw>
                </a:effectLst>
              </a:rPr>
              <a:t>Cross Tabulation With Hierarchy</a:t>
            </a:r>
          </a:p>
        </p:txBody>
      </p:sp>
      <p:sp>
        <p:nvSpPr>
          <p:cNvPr id="4" name="Content Placeholder 3">
            <a:extLst>
              <a:ext uri="{FF2B5EF4-FFF2-40B4-BE49-F238E27FC236}">
                <a16:creationId xmlns:a16="http://schemas.microsoft.com/office/drawing/2014/main" id="{659DB9E6-CA62-4EC9-B751-9E77587544F2}"/>
              </a:ext>
            </a:extLst>
          </p:cNvPr>
          <p:cNvSpPr>
            <a:spLocks noGrp="1"/>
          </p:cNvSpPr>
          <p:nvPr>
            <p:ph idx="1"/>
          </p:nvPr>
        </p:nvSpPr>
        <p:spPr/>
        <p:txBody>
          <a:bodyPr/>
          <a:lstStyle/>
          <a:p>
            <a:r>
              <a:rPr lang="en-US" dirty="0"/>
              <a:t>Cross-tabs can be easily extended to deal with hierarchies</a:t>
            </a:r>
          </a:p>
          <a:p>
            <a:r>
              <a:rPr lang="en-US" dirty="0"/>
              <a:t>Can drill down or roll up on a hierarchy</a:t>
            </a:r>
          </a:p>
          <a:p>
            <a:r>
              <a:rPr lang="en-US" dirty="0"/>
              <a:t>E.g. hierarchy: </a:t>
            </a:r>
            <a:r>
              <a:rPr lang="en-US" i="1" dirty="0" err="1"/>
              <a:t>item_name</a:t>
            </a:r>
            <a:r>
              <a:rPr lang="en-US" i="1" dirty="0"/>
              <a:t> </a:t>
            </a:r>
            <a:r>
              <a:rPr lang="en-US" dirty="0">
                <a:sym typeface="Wingdings" panose="05000000000000000000" pitchFamily="2" charset="2"/>
              </a:rPr>
              <a:t></a:t>
            </a:r>
            <a:r>
              <a:rPr lang="en-US" i="1" dirty="0"/>
              <a:t> category</a:t>
            </a:r>
          </a:p>
          <a:p>
            <a:endParaRPr lang="en-IN" dirty="0"/>
          </a:p>
        </p:txBody>
      </p:sp>
      <p:sp>
        <p:nvSpPr>
          <p:cNvPr id="70658" name="Rectangle 3"/>
          <p:cNvSpPr>
            <a:spLocks noChangeArrowheads="1"/>
          </p:cNvSpPr>
          <p:nvPr/>
        </p:nvSpPr>
        <p:spPr bwMode="auto">
          <a:xfrm>
            <a:off x="1638300" y="873919"/>
            <a:ext cx="592455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5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3" name="Graphic 2">
            <a:extLst>
              <a:ext uri="{FF2B5EF4-FFF2-40B4-BE49-F238E27FC236}">
                <a16:creationId xmlns:a16="http://schemas.microsoft.com/office/drawing/2014/main" id="{ABA578BC-12E7-4654-8D5F-364DC9943F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38301" y="1993685"/>
            <a:ext cx="5845697" cy="2641952"/>
          </a:xfrm>
          <a:prstGeom prst="rect">
            <a:avLst/>
          </a:prstGeom>
        </p:spPr>
      </p:pic>
    </p:spTree>
    <p:extLst>
      <p:ext uri="{BB962C8B-B14F-4D97-AF65-F5344CB8AC3E}">
        <p14:creationId xmlns:p14="http://schemas.microsoft.com/office/powerpoint/2010/main" val="9999573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p:txBody>
          <a:bodyPr/>
          <a:lstStyle/>
          <a:p>
            <a:r>
              <a:rPr lang="en-US" altLang="en-US">
                <a:effectLst>
                  <a:outerShdw blurRad="38100" dist="38100" dir="2700000" algn="tl">
                    <a:srgbClr val="C0C0C0"/>
                  </a:outerShdw>
                </a:effectLst>
              </a:rPr>
              <a:t>Relational Representation of Cross-tabs</a:t>
            </a:r>
          </a:p>
        </p:txBody>
      </p:sp>
      <p:sp>
        <p:nvSpPr>
          <p:cNvPr id="4" name="Content Placeholder 3">
            <a:extLst>
              <a:ext uri="{FF2B5EF4-FFF2-40B4-BE49-F238E27FC236}">
                <a16:creationId xmlns:a16="http://schemas.microsoft.com/office/drawing/2014/main" id="{AF6D597E-6F4A-43F9-B565-D92E43817F21}"/>
              </a:ext>
            </a:extLst>
          </p:cNvPr>
          <p:cNvSpPr>
            <a:spLocks noGrp="1"/>
          </p:cNvSpPr>
          <p:nvPr>
            <p:ph idx="1"/>
          </p:nvPr>
        </p:nvSpPr>
        <p:spPr>
          <a:xfrm>
            <a:off x="1655685" y="826873"/>
            <a:ext cx="2462858" cy="4025979"/>
          </a:xfrm>
        </p:spPr>
        <p:txBody>
          <a:bodyPr/>
          <a:lstStyle/>
          <a:p>
            <a:r>
              <a:rPr lang="en-US" dirty="0"/>
              <a:t>Cross-tabs can be represented as relations</a:t>
            </a:r>
          </a:p>
          <a:p>
            <a:r>
              <a:rPr lang="en-US" dirty="0"/>
              <a:t>We use the value </a:t>
            </a:r>
            <a:r>
              <a:rPr lang="en-US" b="1" dirty="0"/>
              <a:t>all</a:t>
            </a:r>
            <a:r>
              <a:rPr lang="en-US" dirty="0"/>
              <a:t> to represent aggregates.</a:t>
            </a:r>
          </a:p>
          <a:p>
            <a:r>
              <a:rPr lang="en-US" dirty="0"/>
              <a:t>The SQL standard actually uses </a:t>
            </a:r>
            <a:r>
              <a:rPr lang="en-US" i="1" dirty="0"/>
              <a:t>null</a:t>
            </a:r>
            <a:r>
              <a:rPr lang="en-US" dirty="0"/>
              <a:t> values in place of </a:t>
            </a:r>
            <a:r>
              <a:rPr lang="en-US" b="1" dirty="0"/>
              <a:t>all</a:t>
            </a:r>
            <a:r>
              <a:rPr lang="en-US" dirty="0"/>
              <a:t> </a:t>
            </a:r>
          </a:p>
          <a:p>
            <a:pPr lvl="1"/>
            <a:r>
              <a:rPr lang="en-US" dirty="0"/>
              <a:t>Works with any data type</a:t>
            </a:r>
          </a:p>
          <a:p>
            <a:pPr lvl="1"/>
            <a:r>
              <a:rPr lang="en-US" dirty="0"/>
              <a:t>But can cause confusion with regular null values.</a:t>
            </a:r>
          </a:p>
        </p:txBody>
      </p:sp>
      <p:sp>
        <p:nvSpPr>
          <p:cNvPr id="71682" name="Rectangle 3"/>
          <p:cNvSpPr>
            <a:spLocks noChangeArrowheads="1"/>
          </p:cNvSpPr>
          <p:nvPr/>
        </p:nvSpPr>
        <p:spPr bwMode="auto">
          <a:xfrm>
            <a:off x="1421607" y="857250"/>
            <a:ext cx="3112294" cy="3396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90000"/>
              </a:lnSpc>
              <a:spcBef>
                <a:spcPct val="35000"/>
              </a:spcBef>
              <a:spcAft>
                <a:spcPct val="0"/>
              </a:spcAft>
              <a:buClr>
                <a:srgbClr val="CC3300"/>
              </a:buClr>
              <a:buSzPct val="90000"/>
              <a:buFont typeface="Monotype Sorts" charset="2"/>
              <a:buChar char="n"/>
              <a:tabLst/>
              <a:defRPr/>
            </a:pPr>
            <a:endParaRPr kumimoji="1"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3" name="Graphic 2">
            <a:extLst>
              <a:ext uri="{FF2B5EF4-FFF2-40B4-BE49-F238E27FC236}">
                <a16:creationId xmlns:a16="http://schemas.microsoft.com/office/drawing/2014/main" id="{F04F7C6A-505D-42E7-935C-ADBEFBADEC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52621" y="545307"/>
            <a:ext cx="3227744" cy="4217585"/>
          </a:xfrm>
          <a:prstGeom prst="rect">
            <a:avLst/>
          </a:prstGeom>
        </p:spPr>
      </p:pic>
    </p:spTree>
    <p:extLst>
      <p:ext uri="{BB962C8B-B14F-4D97-AF65-F5344CB8AC3E}">
        <p14:creationId xmlns:p14="http://schemas.microsoft.com/office/powerpoint/2010/main" val="40672907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D13E372D-134B-CE43-ABAA-2BA34847DB7F}"/>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CAP, BASE</a:t>
            </a:r>
          </a:p>
        </p:txBody>
      </p:sp>
      <p:sp>
        <p:nvSpPr>
          <p:cNvPr id="3" name="TextBox 9">
            <a:extLst>
              <a:ext uri="{FF2B5EF4-FFF2-40B4-BE49-F238E27FC236}">
                <a16:creationId xmlns:a16="http://schemas.microsoft.com/office/drawing/2014/main" id="{CA9D622D-7E16-9F61-E658-294DC9A37F54}"/>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75</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Lecture_12_Module_IV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0851541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pPr>
              <a:lnSpc>
                <a:spcPct val="110000"/>
              </a:lnSpc>
              <a:spcBef>
                <a:spcPts val="0"/>
              </a:spcBef>
            </a:pPr>
            <a:r>
              <a:rPr lang="en-US" sz="1800" dirty="0"/>
              <a:t>Consistency</a:t>
            </a:r>
          </a:p>
          <a:p>
            <a:pPr marL="685800" lvl="2" indent="0">
              <a:lnSpc>
                <a:spcPct val="110000"/>
              </a:lnSpc>
              <a:spcBef>
                <a:spcPts val="0"/>
              </a:spcBef>
              <a:buNone/>
            </a:pPr>
            <a:r>
              <a:rPr lang="en-US" sz="1400" dirty="0"/>
              <a:t>Every read receives the most recent write or an error.</a:t>
            </a:r>
          </a:p>
          <a:p>
            <a:pPr marL="685800" lvl="2" indent="0">
              <a:lnSpc>
                <a:spcPct val="110000"/>
              </a:lnSpc>
              <a:spcBef>
                <a:spcPts val="0"/>
              </a:spcBef>
              <a:buNone/>
            </a:pPr>
            <a:endParaRPr lang="en-US" sz="1400" dirty="0"/>
          </a:p>
          <a:p>
            <a:pPr marL="290512" indent="-285750">
              <a:lnSpc>
                <a:spcPct val="110000"/>
              </a:lnSpc>
              <a:spcBef>
                <a:spcPts val="0"/>
              </a:spcBef>
            </a:pPr>
            <a:r>
              <a:rPr lang="en-US" sz="1800" dirty="0"/>
              <a:t>Availability</a:t>
            </a:r>
          </a:p>
          <a:p>
            <a:pPr marL="685800" lvl="2" indent="0">
              <a:lnSpc>
                <a:spcPct val="110000"/>
              </a:lnSpc>
              <a:spcBef>
                <a:spcPts val="0"/>
              </a:spcBef>
              <a:buNone/>
            </a:pPr>
            <a:r>
              <a:rPr lang="en-US" sz="1400" dirty="0"/>
              <a:t>Every request receives a (non-error) response – without guarantee that it contains the most recent write.</a:t>
            </a:r>
          </a:p>
          <a:p>
            <a:pPr marL="685800" lvl="2" indent="0">
              <a:lnSpc>
                <a:spcPct val="110000"/>
              </a:lnSpc>
              <a:spcBef>
                <a:spcPts val="0"/>
              </a:spcBef>
              <a:buNone/>
            </a:pPr>
            <a:endParaRPr lang="en-US" sz="1400" dirty="0"/>
          </a:p>
          <a:p>
            <a:pPr marL="290512" indent="-285750">
              <a:lnSpc>
                <a:spcPct val="110000"/>
              </a:lnSpc>
              <a:spcBef>
                <a:spcPts val="0"/>
              </a:spcBef>
            </a:pPr>
            <a:r>
              <a:rPr lang="en-US" sz="1800" dirty="0"/>
              <a:t>Partition Tolerance</a:t>
            </a:r>
          </a:p>
          <a:p>
            <a:pPr marL="685800" lvl="2" indent="0">
              <a:lnSpc>
                <a:spcPct val="110000"/>
              </a:lnSpc>
              <a:spcBef>
                <a:spcPts val="0"/>
              </a:spcBef>
              <a:buNone/>
            </a:pPr>
            <a:r>
              <a:rPr lang="en-US" sz="1400" dirty="0"/>
              <a:t>The system continues to operate despite an arbitrary number of messages being dropped (or delayed) by the network between nodes</a:t>
            </a:r>
          </a:p>
        </p:txBody>
      </p:sp>
      <p:sp>
        <p:nvSpPr>
          <p:cNvPr id="2" name="Title 1"/>
          <p:cNvSpPr>
            <a:spLocks noGrp="1"/>
          </p:cNvSpPr>
          <p:nvPr>
            <p:ph type="title"/>
          </p:nvPr>
        </p:nvSpPr>
        <p:spPr/>
        <p:txBody>
          <a:bodyPr/>
          <a:lstStyle/>
          <a:p>
            <a:r>
              <a:rPr lang="en-US" dirty="0"/>
              <a:t>CAP Theorem</a:t>
            </a:r>
          </a:p>
        </p:txBody>
      </p:sp>
      <p:pic>
        <p:nvPicPr>
          <p:cNvPr id="3" name="Picture 2"/>
          <p:cNvPicPr>
            <a:picLocks noChangeAspect="1"/>
          </p:cNvPicPr>
          <p:nvPr/>
        </p:nvPicPr>
        <p:blipFill>
          <a:blip r:embed="rId2"/>
          <a:stretch>
            <a:fillRect/>
          </a:stretch>
        </p:blipFill>
        <p:spPr>
          <a:xfrm>
            <a:off x="3982994" y="390071"/>
            <a:ext cx="5060302" cy="3819871"/>
          </a:xfrm>
          <a:prstGeom prst="rect">
            <a:avLst/>
          </a:prstGeom>
        </p:spPr>
      </p:pic>
    </p:spTree>
    <p:extLst>
      <p:ext uri="{BB962C8B-B14F-4D97-AF65-F5344CB8AC3E}">
        <p14:creationId xmlns:p14="http://schemas.microsoft.com/office/powerpoint/2010/main" val="33397316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a:t>STRONG CONSISTENCY: </a:t>
            </a:r>
            <a:r>
              <a:rPr lang="en-US" dirty="0"/>
              <a:t>Strong consistency is a consistency model where all subsequent accesses to a distributed system will always return the updated value after the update.</a:t>
            </a:r>
          </a:p>
          <a:p>
            <a:r>
              <a:rPr lang="en-US" b="1" dirty="0"/>
              <a:t>WEAK CONSISTENCY:</a:t>
            </a:r>
            <a:r>
              <a:rPr lang="en-US" dirty="0"/>
              <a:t> It is a consistency model used in distributed computing where subsequent accesses might not always be returning the updated value. There might be inconsistent responses.</a:t>
            </a:r>
          </a:p>
          <a:p>
            <a:r>
              <a:rPr lang="en-US" b="1" dirty="0"/>
              <a:t>EVENTUAL CONSISTENCY: </a:t>
            </a:r>
            <a:r>
              <a:rPr lang="en-US" dirty="0"/>
              <a:t>Eventual consistency is a special type of weak consistency method which informally guarantees that, if no new updates are made to a given data item, eventually all accesses to that item will return the last updated value.</a:t>
            </a:r>
          </a:p>
        </p:txBody>
      </p:sp>
      <p:sp>
        <p:nvSpPr>
          <p:cNvPr id="2" name="Title 1"/>
          <p:cNvSpPr>
            <a:spLocks noGrp="1"/>
          </p:cNvSpPr>
          <p:nvPr>
            <p:ph type="title"/>
          </p:nvPr>
        </p:nvSpPr>
        <p:spPr/>
        <p:txBody>
          <a:bodyPr/>
          <a:lstStyle/>
          <a:p>
            <a:r>
              <a:rPr lang="en-US" dirty="0"/>
              <a:t>Consistency Models</a:t>
            </a:r>
          </a:p>
        </p:txBody>
      </p:sp>
    </p:spTree>
    <p:extLst>
      <p:ext uri="{BB962C8B-B14F-4D97-AF65-F5344CB8AC3E}">
        <p14:creationId xmlns:p14="http://schemas.microsoft.com/office/powerpoint/2010/main" val="4135660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09C257-1BE8-094E-A441-38926F6EA8A1}"/>
              </a:ext>
            </a:extLst>
          </p:cNvPr>
          <p:cNvSpPr>
            <a:spLocks noGrp="1"/>
          </p:cNvSpPr>
          <p:nvPr>
            <p:ph idx="1"/>
          </p:nvPr>
        </p:nvSpPr>
        <p:spPr/>
        <p:txBody>
          <a:bodyPr/>
          <a:lstStyle/>
          <a:p>
            <a:pPr marL="0" indent="0">
              <a:spcBef>
                <a:spcPts val="0"/>
              </a:spcBef>
              <a:spcAft>
                <a:spcPts val="1000"/>
              </a:spcAft>
              <a:buNone/>
            </a:pPr>
            <a:r>
              <a:rPr lang="en-US" sz="1800" dirty="0"/>
              <a:t>Eventually-consistent services are often classified as providing BASE (Basically Available, Soft state, Eventual consistency) semantics, in contrast to traditional ACID (Atomicity, Consistency, Isolation, Durability) guarantees. Rough definitions of each term in BASE:</a:t>
            </a:r>
          </a:p>
          <a:p>
            <a:pPr>
              <a:spcBef>
                <a:spcPts val="0"/>
              </a:spcBef>
              <a:spcAft>
                <a:spcPts val="1000"/>
              </a:spcAft>
            </a:pPr>
            <a:r>
              <a:rPr lang="en-US" sz="1800" b="1" dirty="0"/>
              <a:t>Basically Available</a:t>
            </a:r>
            <a:r>
              <a:rPr lang="en-US" sz="1800" dirty="0"/>
              <a:t>: basic reading and writing operations are available as much as possible (using all nodes of a database cluster), but without any kind of consistency guarantees (the write may not persist after conflicts are reconciled, the read may not get the latest write)</a:t>
            </a:r>
          </a:p>
          <a:p>
            <a:pPr>
              <a:spcBef>
                <a:spcPts val="0"/>
              </a:spcBef>
              <a:spcAft>
                <a:spcPts val="1000"/>
              </a:spcAft>
            </a:pPr>
            <a:r>
              <a:rPr lang="en-US" sz="1800" b="1" dirty="0"/>
              <a:t>Soft state</a:t>
            </a:r>
            <a:r>
              <a:rPr lang="en-US" sz="1800" dirty="0"/>
              <a:t>: without consistency guarantees, after some amount of time, we only have some probability of knowing the state, since it may not yet have converged</a:t>
            </a:r>
          </a:p>
          <a:p>
            <a:pPr>
              <a:spcBef>
                <a:spcPts val="0"/>
              </a:spcBef>
              <a:spcAft>
                <a:spcPts val="1000"/>
              </a:spcAft>
            </a:pPr>
            <a:r>
              <a:rPr lang="en-US" sz="1800" b="1" dirty="0"/>
              <a:t>Eventually consistent</a:t>
            </a:r>
            <a:r>
              <a:rPr lang="en-US" sz="1800" dirty="0"/>
              <a:t>: If the system is functioning and we wait long enough after any given set of inputs, we will eventually be able to know what the state of the database is, and so any further reads will be consistent with our expectations</a:t>
            </a:r>
          </a:p>
          <a:p>
            <a:pPr>
              <a:spcBef>
                <a:spcPts val="0"/>
              </a:spcBef>
              <a:spcAft>
                <a:spcPts val="1000"/>
              </a:spcAft>
            </a:pPr>
            <a:endParaRPr lang="en-US" sz="1800" dirty="0"/>
          </a:p>
        </p:txBody>
      </p:sp>
      <p:sp>
        <p:nvSpPr>
          <p:cNvPr id="3" name="Title 2">
            <a:extLst>
              <a:ext uri="{FF2B5EF4-FFF2-40B4-BE49-F238E27FC236}">
                <a16:creationId xmlns:a16="http://schemas.microsoft.com/office/drawing/2014/main" id="{5BF747A6-039E-9444-BFCA-E36845FAF4EF}"/>
              </a:ext>
            </a:extLst>
          </p:cNvPr>
          <p:cNvSpPr>
            <a:spLocks noGrp="1"/>
          </p:cNvSpPr>
          <p:nvPr>
            <p:ph type="title"/>
          </p:nvPr>
        </p:nvSpPr>
        <p:spPr/>
        <p:txBody>
          <a:bodyPr/>
          <a:lstStyle/>
          <a:p>
            <a:r>
              <a:rPr lang="en-US" dirty="0"/>
              <a:t>BASE</a:t>
            </a:r>
          </a:p>
        </p:txBody>
      </p:sp>
    </p:spTree>
    <p:extLst>
      <p:ext uri="{BB962C8B-B14F-4D97-AF65-F5344CB8AC3E}">
        <p14:creationId xmlns:p14="http://schemas.microsoft.com/office/powerpoint/2010/main" val="30798234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851850" y="520306"/>
            <a:ext cx="3810000" cy="2413000"/>
          </a:xfrm>
          <a:prstGeom prst="rect">
            <a:avLst/>
          </a:prstGeom>
        </p:spPr>
      </p:pic>
      <p:sp>
        <p:nvSpPr>
          <p:cNvPr id="3" name="Content Placeholder 2"/>
          <p:cNvSpPr>
            <a:spLocks noGrp="1"/>
          </p:cNvSpPr>
          <p:nvPr>
            <p:ph idx="1"/>
          </p:nvPr>
        </p:nvSpPr>
        <p:spPr/>
        <p:txBody>
          <a:bodyPr/>
          <a:lstStyle/>
          <a:p>
            <a:r>
              <a:rPr lang="en-US" dirty="0"/>
              <a:t>Availability and scalability via</a:t>
            </a:r>
          </a:p>
          <a:p>
            <a:pPr lvl="1"/>
            <a:r>
              <a:rPr lang="en-US" dirty="0"/>
              <a:t>Multiple, replicated data stores.</a:t>
            </a:r>
          </a:p>
          <a:p>
            <a:pPr lvl="1"/>
            <a:r>
              <a:rPr lang="en-US" dirty="0"/>
              <a:t>Read goes to “any” replica.</a:t>
            </a:r>
          </a:p>
          <a:p>
            <a:pPr lvl="1"/>
            <a:r>
              <a:rPr lang="en-US" dirty="0"/>
              <a:t>PUT/POST/DELETE</a:t>
            </a:r>
          </a:p>
          <a:p>
            <a:pPr lvl="2"/>
            <a:r>
              <a:rPr lang="en-US" dirty="0"/>
              <a:t>Goes to any replica</a:t>
            </a:r>
          </a:p>
          <a:p>
            <a:pPr lvl="2"/>
            <a:r>
              <a:rPr lang="en-US" dirty="0"/>
              <a:t>Change propagate asynchronously</a:t>
            </a:r>
          </a:p>
          <a:p>
            <a:r>
              <a:rPr lang="en-US" dirty="0"/>
              <a:t>GET may not see the latest value if the update has</a:t>
            </a:r>
            <a:br>
              <a:rPr lang="en-US" dirty="0"/>
            </a:br>
            <a:r>
              <a:rPr lang="en-US" dirty="0"/>
              <a:t>not propagated to the replica.</a:t>
            </a:r>
          </a:p>
          <a:p>
            <a:r>
              <a:rPr lang="en-US" dirty="0"/>
              <a:t>There are several algorithms for conflict resolution</a:t>
            </a:r>
          </a:p>
          <a:p>
            <a:pPr lvl="1"/>
            <a:r>
              <a:rPr lang="en-US" dirty="0"/>
              <a:t>Detect and handle in application.</a:t>
            </a:r>
          </a:p>
          <a:p>
            <a:pPr lvl="1"/>
            <a:r>
              <a:rPr lang="en-US" dirty="0"/>
              <a:t>Clock/change vectors/version numbers</a:t>
            </a:r>
          </a:p>
          <a:p>
            <a:pPr lvl="1"/>
            <a:r>
              <a:rPr lang="mr-IN" dirty="0"/>
              <a:t>…</a:t>
            </a:r>
            <a:r>
              <a:rPr lang="en-US" dirty="0"/>
              <a:t> </a:t>
            </a:r>
            <a:r>
              <a:rPr lang="mr-IN" dirty="0"/>
              <a:t>…</a:t>
            </a:r>
            <a:endParaRPr lang="en-US" dirty="0"/>
          </a:p>
        </p:txBody>
      </p:sp>
      <p:sp>
        <p:nvSpPr>
          <p:cNvPr id="2" name="Title 1"/>
          <p:cNvSpPr>
            <a:spLocks noGrp="1"/>
          </p:cNvSpPr>
          <p:nvPr>
            <p:ph type="title"/>
          </p:nvPr>
        </p:nvSpPr>
        <p:spPr/>
        <p:txBody>
          <a:bodyPr/>
          <a:lstStyle/>
          <a:p>
            <a:r>
              <a:rPr lang="en-US" dirty="0"/>
              <a:t>Eventual Consistency</a:t>
            </a:r>
          </a:p>
        </p:txBody>
      </p:sp>
      <p:sp>
        <p:nvSpPr>
          <p:cNvPr id="5" name="Rectangle 4"/>
          <p:cNvSpPr/>
          <p:nvPr/>
        </p:nvSpPr>
        <p:spPr>
          <a:xfrm>
            <a:off x="7735986" y="3536219"/>
            <a:ext cx="671639" cy="574535"/>
          </a:xfrm>
          <a:prstGeom prst="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marR="0" lvl="0" indent="-342900" algn="ctr" defTabSz="457200" rtl="0" eaLnBrk="1" fontAlgn="base" latinLnBrk="0" hangingPunct="1">
              <a:lnSpc>
                <a:spcPct val="100000"/>
              </a:lnSpc>
              <a:spcBef>
                <a:spcPct val="0"/>
              </a:spcBef>
              <a:spcAft>
                <a:spcPct val="0"/>
              </a:spcAft>
              <a:buClrTx/>
              <a:buSzTx/>
              <a:buFont typeface="Arial" charset="0"/>
              <a:buChar char="•"/>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cxnSp>
        <p:nvCxnSpPr>
          <p:cNvPr id="7" name="Straight Arrow Connector 6"/>
          <p:cNvCxnSpPr/>
          <p:nvPr/>
        </p:nvCxnSpPr>
        <p:spPr>
          <a:xfrm flipV="1">
            <a:off x="7865458" y="2840304"/>
            <a:ext cx="234669" cy="663547"/>
          </a:xfrm>
          <a:prstGeom prst="straightConnector1">
            <a:avLst/>
          </a:prstGeom>
          <a:ln w="190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614605" y="2965674"/>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200" b="1" i="0" u="none" strike="noStrike" kern="1200" cap="none" spc="0" normalizeH="0" baseline="0" noProof="0">
                <a:ln>
                  <a:noFill/>
                </a:ln>
                <a:solidFill>
                  <a:prstClr val="black"/>
                </a:solidFill>
                <a:effectLst/>
                <a:uLnTx/>
                <a:uFillTx/>
                <a:latin typeface="Calibri"/>
                <a:ea typeface="ＭＳ Ｐゴシック" charset="-128"/>
                <a:cs typeface="+mn-cs"/>
              </a:rPr>
              <a:t>get</a:t>
            </a:r>
            <a:endParaRPr kumimoji="0" lang="en-US" sz="1200" b="1" i="0" u="none" strike="noStrike" kern="1200" cap="none" spc="0" normalizeH="0" baseline="0" noProof="0" dirty="0" err="1">
              <a:ln>
                <a:noFill/>
              </a:ln>
              <a:solidFill>
                <a:prstClr val="black"/>
              </a:solidFill>
              <a:effectLst/>
              <a:uLnTx/>
              <a:uFillTx/>
              <a:latin typeface="Calibri"/>
              <a:ea typeface="ＭＳ Ｐゴシック" charset="-128"/>
              <a:cs typeface="+mn-cs"/>
            </a:endParaRPr>
          </a:p>
        </p:txBody>
      </p:sp>
      <p:cxnSp>
        <p:nvCxnSpPr>
          <p:cNvPr id="9" name="Straight Arrow Connector 8"/>
          <p:cNvCxnSpPr/>
          <p:nvPr/>
        </p:nvCxnSpPr>
        <p:spPr>
          <a:xfrm flipV="1">
            <a:off x="8229598" y="2882816"/>
            <a:ext cx="234669" cy="663547"/>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322658" y="3159996"/>
            <a:ext cx="4572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200" b="1" i="0" u="none" strike="noStrike" kern="1200" cap="none" spc="0" normalizeH="0" baseline="0" noProof="0">
                <a:ln>
                  <a:noFill/>
                </a:ln>
                <a:solidFill>
                  <a:prstClr val="black"/>
                </a:solidFill>
                <a:effectLst/>
                <a:uLnTx/>
                <a:uFillTx/>
                <a:latin typeface="Calibri"/>
                <a:ea typeface="ＭＳ Ｐゴシック" charset="-128"/>
                <a:cs typeface="+mn-cs"/>
              </a:rPr>
              <a:t>put</a:t>
            </a:r>
            <a:endParaRPr kumimoji="0" lang="en-US" sz="1200" b="1" i="0" u="none" strike="noStrike" kern="1200" cap="none" spc="0" normalizeH="0" baseline="0" noProof="0" dirty="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3742656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202E3FBA-9CF4-8F4C-AC4F-4E4C0714A947}"/>
              </a:ext>
            </a:extLst>
          </p:cNvPr>
          <p:cNvSpPr>
            <a:spLocks noChangeArrowheads="1"/>
          </p:cNvSpPr>
          <p:nvPr/>
        </p:nvSpPr>
        <p:spPr bwMode="auto">
          <a:xfrm>
            <a:off x="2386012" y="4157663"/>
            <a:ext cx="1071563"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685800">
              <a:defRPr sz="1600">
                <a:solidFill>
                  <a:schemeClr val="tx1"/>
                </a:solidFill>
                <a:latin typeface="Helvetica" pitchFamily="2" charset="0"/>
                <a:ea typeface="ＭＳ Ｐゴシック" panose="020B0600070205080204" pitchFamily="34" charset="-128"/>
              </a:defRPr>
            </a:lvl1pPr>
            <a:lvl2pPr marL="742950" indent="-285750" defTabSz="685800">
              <a:defRPr sz="1600">
                <a:solidFill>
                  <a:schemeClr val="tx1"/>
                </a:solidFill>
                <a:latin typeface="Helvetica" pitchFamily="2" charset="0"/>
                <a:ea typeface="ＭＳ Ｐゴシック" panose="020B0600070205080204" pitchFamily="34" charset="-128"/>
              </a:defRPr>
            </a:lvl2pPr>
            <a:lvl3pPr marL="1143000" indent="-228600" defTabSz="685800">
              <a:defRPr sz="1600">
                <a:solidFill>
                  <a:schemeClr val="tx1"/>
                </a:solidFill>
                <a:latin typeface="Helvetica" pitchFamily="2" charset="0"/>
                <a:ea typeface="ＭＳ Ｐゴシック" panose="020B0600070205080204" pitchFamily="34" charset="-128"/>
              </a:defRPr>
            </a:lvl3pPr>
            <a:lvl4pPr marL="1600200" indent="-228600" defTabSz="685800">
              <a:defRPr sz="1600">
                <a:solidFill>
                  <a:schemeClr val="tx1"/>
                </a:solidFill>
                <a:latin typeface="Helvetica" pitchFamily="2" charset="0"/>
                <a:ea typeface="ＭＳ Ｐゴシック" panose="020B0600070205080204" pitchFamily="34" charset="-128"/>
              </a:defRPr>
            </a:lvl4pPr>
            <a:lvl5pPr marL="2057400" indent="-228600" defTabSz="685800">
              <a:defRPr sz="1600">
                <a:solidFill>
                  <a:schemeClr val="tx1"/>
                </a:solidFill>
                <a:latin typeface="Helvetica" pitchFamily="2" charset="0"/>
                <a:ea typeface="ＭＳ Ｐゴシック" panose="020B0600070205080204" pitchFamily="34" charset="-128"/>
              </a:defRPr>
            </a:lvl5pPr>
            <a:lvl6pPr marL="25146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514350" rtl="0" eaLnBrk="0" fontAlgn="base" latinLnBrk="0" hangingPunct="0">
              <a:lnSpc>
                <a:spcPct val="100000"/>
              </a:lnSpc>
              <a:spcBef>
                <a:spcPct val="0"/>
              </a:spcBef>
              <a:spcAft>
                <a:spcPct val="0"/>
              </a:spcAft>
              <a:buClrTx/>
              <a:buSzTx/>
              <a:buFontTx/>
              <a:buNone/>
              <a:tabLst/>
              <a:defRPr/>
            </a:pPr>
            <a:endParaRPr kumimoji="0" lang="en-US" altLang="en-US" sz="1350" b="0" i="0" u="none" strike="noStrike" kern="1200" cap="none" spc="0" normalizeH="0" baseline="0" noProof="0">
              <a:ln>
                <a:noFill/>
              </a:ln>
              <a:solidFill>
                <a:srgbClr val="005400"/>
              </a:solidFill>
              <a:effectLst/>
              <a:uLnTx/>
              <a:uFillTx/>
              <a:latin typeface="Times New Roman" panose="02020603050405020304" pitchFamily="18" charset="0"/>
              <a:ea typeface="ＭＳ Ｐゴシック" panose="020B0600070205080204" pitchFamily="34" charset="-128"/>
              <a:cs typeface="+mn-cs"/>
            </a:endParaRPr>
          </a:p>
        </p:txBody>
      </p:sp>
      <p:sp>
        <p:nvSpPr>
          <p:cNvPr id="19458" name="Rectangle 3">
            <a:extLst>
              <a:ext uri="{FF2B5EF4-FFF2-40B4-BE49-F238E27FC236}">
                <a16:creationId xmlns:a16="http://schemas.microsoft.com/office/drawing/2014/main" id="{7389F9B1-DE69-5B47-A1A6-644FFF88B246}"/>
              </a:ext>
            </a:extLst>
          </p:cNvPr>
          <p:cNvSpPr>
            <a:spLocks noChangeArrowheads="1"/>
          </p:cNvSpPr>
          <p:nvPr/>
        </p:nvSpPr>
        <p:spPr bwMode="auto">
          <a:xfrm>
            <a:off x="3757613" y="4157663"/>
            <a:ext cx="16287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685800">
              <a:defRPr sz="1600">
                <a:solidFill>
                  <a:schemeClr val="tx1"/>
                </a:solidFill>
                <a:latin typeface="Helvetica" pitchFamily="2" charset="0"/>
                <a:ea typeface="ＭＳ Ｐゴシック" panose="020B0600070205080204" pitchFamily="34" charset="-128"/>
              </a:defRPr>
            </a:lvl1pPr>
            <a:lvl2pPr marL="742950" indent="-285750" defTabSz="685800">
              <a:defRPr sz="1600">
                <a:solidFill>
                  <a:schemeClr val="tx1"/>
                </a:solidFill>
                <a:latin typeface="Helvetica" pitchFamily="2" charset="0"/>
                <a:ea typeface="ＭＳ Ｐゴシック" panose="020B0600070205080204" pitchFamily="34" charset="-128"/>
              </a:defRPr>
            </a:lvl2pPr>
            <a:lvl3pPr marL="1143000" indent="-228600" defTabSz="685800">
              <a:defRPr sz="1600">
                <a:solidFill>
                  <a:schemeClr val="tx1"/>
                </a:solidFill>
                <a:latin typeface="Helvetica" pitchFamily="2" charset="0"/>
                <a:ea typeface="ＭＳ Ｐゴシック" panose="020B0600070205080204" pitchFamily="34" charset="-128"/>
              </a:defRPr>
            </a:lvl3pPr>
            <a:lvl4pPr marL="1600200" indent="-228600" defTabSz="685800">
              <a:defRPr sz="1600">
                <a:solidFill>
                  <a:schemeClr val="tx1"/>
                </a:solidFill>
                <a:latin typeface="Helvetica" pitchFamily="2" charset="0"/>
                <a:ea typeface="ＭＳ Ｐゴシック" panose="020B0600070205080204" pitchFamily="34" charset="-128"/>
              </a:defRPr>
            </a:lvl4pPr>
            <a:lvl5pPr marL="2057400" indent="-228600" defTabSz="685800">
              <a:defRPr sz="1600">
                <a:solidFill>
                  <a:schemeClr val="tx1"/>
                </a:solidFill>
                <a:latin typeface="Helvetica" pitchFamily="2" charset="0"/>
                <a:ea typeface="ＭＳ Ｐゴシック" panose="020B0600070205080204" pitchFamily="34" charset="-128"/>
              </a:defRPr>
            </a:lvl5pPr>
            <a:lvl6pPr marL="25146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6858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514350" rtl="0" eaLnBrk="0" fontAlgn="base" latinLnBrk="0" hangingPunct="0">
              <a:lnSpc>
                <a:spcPct val="100000"/>
              </a:lnSpc>
              <a:spcBef>
                <a:spcPct val="0"/>
              </a:spcBef>
              <a:spcAft>
                <a:spcPct val="0"/>
              </a:spcAft>
              <a:buClrTx/>
              <a:buSzTx/>
              <a:buFontTx/>
              <a:buNone/>
              <a:tabLst/>
              <a:defRPr/>
            </a:pPr>
            <a:endParaRPr kumimoji="0" lang="en-US" altLang="en-US" sz="1350" b="0" i="0" u="none" strike="noStrike" kern="1200" cap="none" spc="0" normalizeH="0" baseline="0" noProof="0">
              <a:ln>
                <a:noFill/>
              </a:ln>
              <a:solidFill>
                <a:srgbClr val="005400"/>
              </a:solidFill>
              <a:effectLst/>
              <a:uLnTx/>
              <a:uFillTx/>
              <a:latin typeface="Times New Roman" panose="02020603050405020304" pitchFamily="18" charset="0"/>
              <a:ea typeface="ＭＳ Ｐゴシック" panose="020B0600070205080204" pitchFamily="34" charset="-128"/>
              <a:cs typeface="+mn-cs"/>
            </a:endParaRPr>
          </a:p>
        </p:txBody>
      </p:sp>
      <p:sp>
        <p:nvSpPr>
          <p:cNvPr id="19459" name="Rectangle 4">
            <a:extLst>
              <a:ext uri="{FF2B5EF4-FFF2-40B4-BE49-F238E27FC236}">
                <a16:creationId xmlns:a16="http://schemas.microsoft.com/office/drawing/2014/main" id="{F28A0F8D-19D5-6D40-BEA5-26E83AFAF7F2}"/>
              </a:ext>
            </a:extLst>
          </p:cNvPr>
          <p:cNvSpPr>
            <a:spLocks noGrp="1" noChangeArrowheads="1"/>
          </p:cNvSpPr>
          <p:nvPr>
            <p:ph type="title"/>
          </p:nvPr>
        </p:nvSpPr>
        <p:spPr/>
        <p:txBody>
          <a:bodyPr/>
          <a:lstStyle/>
          <a:p>
            <a:r>
              <a:rPr lang="en-US" altLang="en-US"/>
              <a:t>The Evils of Redundancy</a:t>
            </a:r>
          </a:p>
        </p:txBody>
      </p:sp>
      <p:sp>
        <p:nvSpPr>
          <p:cNvPr id="19460" name="Rectangle 5">
            <a:extLst>
              <a:ext uri="{FF2B5EF4-FFF2-40B4-BE49-F238E27FC236}">
                <a16:creationId xmlns:a16="http://schemas.microsoft.com/office/drawing/2014/main" id="{52F62327-2BF4-B84E-8A60-504CCD85498A}"/>
              </a:ext>
            </a:extLst>
          </p:cNvPr>
          <p:cNvSpPr>
            <a:spLocks noGrp="1" noChangeArrowheads="1"/>
          </p:cNvSpPr>
          <p:nvPr>
            <p:ph type="body" idx="1"/>
          </p:nvPr>
        </p:nvSpPr>
        <p:spPr>
          <a:xfrm>
            <a:off x="1885950" y="1257300"/>
            <a:ext cx="5057775" cy="2657475"/>
          </a:xfrm>
        </p:spPr>
        <p:txBody>
          <a:bodyPr/>
          <a:lstStyle/>
          <a:p>
            <a:r>
              <a:rPr lang="en-US" altLang="en-US" i="1" dirty="0">
                <a:solidFill>
                  <a:schemeClr val="accent2"/>
                </a:solidFill>
              </a:rPr>
              <a:t>Redundancy</a:t>
            </a:r>
            <a:r>
              <a:rPr lang="en-US" altLang="en-US" dirty="0">
                <a:solidFill>
                  <a:schemeClr val="accent2"/>
                </a:solidFill>
              </a:rPr>
              <a:t> </a:t>
            </a:r>
            <a:r>
              <a:rPr lang="en-US" altLang="en-US" dirty="0"/>
              <a:t>is at the root of several problems associated with relational schemas:</a:t>
            </a:r>
          </a:p>
          <a:p>
            <a:pPr lvl="1">
              <a:buSzPct val="75000"/>
            </a:pPr>
            <a:r>
              <a:rPr lang="en-US" altLang="en-US" dirty="0">
                <a:solidFill>
                  <a:schemeClr val="accent2"/>
                </a:solidFill>
              </a:rPr>
              <a:t>redundant storage, insert/delete/update anomalies</a:t>
            </a:r>
            <a:endParaRPr lang="en-US" altLang="en-US" dirty="0"/>
          </a:p>
          <a:p>
            <a:r>
              <a:rPr lang="en-US" altLang="en-US" dirty="0"/>
              <a:t>Integrity constraints, in particular</a:t>
            </a:r>
            <a:r>
              <a:rPr lang="en-US" altLang="en-US" i="1" dirty="0"/>
              <a:t> </a:t>
            </a:r>
            <a:r>
              <a:rPr lang="en-US" altLang="en-US" i="1" dirty="0">
                <a:solidFill>
                  <a:schemeClr val="accent2"/>
                </a:solidFill>
              </a:rPr>
              <a:t>functional dependencies</a:t>
            </a:r>
            <a:r>
              <a:rPr lang="en-US" altLang="en-US" dirty="0"/>
              <a:t>, can be used to identify schemas with such problems and to suggest refinements.</a:t>
            </a:r>
          </a:p>
          <a:p>
            <a:r>
              <a:rPr lang="en-US" altLang="en-US" dirty="0"/>
              <a:t>Main refinement technique:  </a:t>
            </a:r>
            <a:r>
              <a:rPr lang="en-US" altLang="en-US" i="1" u="sng" dirty="0">
                <a:solidFill>
                  <a:schemeClr val="accent2"/>
                </a:solidFill>
              </a:rPr>
              <a:t>decomposition</a:t>
            </a:r>
            <a:r>
              <a:rPr lang="en-US" altLang="en-US" dirty="0"/>
              <a:t> (replacing ABCD with, say, AB and BCD, or ACD and ABD).</a:t>
            </a:r>
          </a:p>
          <a:p>
            <a:r>
              <a:rPr lang="en-US" altLang="en-US" dirty="0"/>
              <a:t>Decomposition should be used judiciously:</a:t>
            </a:r>
          </a:p>
          <a:p>
            <a:pPr lvl="1">
              <a:buSzPct val="75000"/>
            </a:pPr>
            <a:r>
              <a:rPr lang="en-US" altLang="en-US" dirty="0"/>
              <a:t>Is there reason to decompose a relation?</a:t>
            </a:r>
          </a:p>
          <a:p>
            <a:pPr lvl="1">
              <a:buSzPct val="75000"/>
            </a:pPr>
            <a:r>
              <a:rPr lang="en-US" altLang="en-US" dirty="0"/>
              <a:t>What problems (if any) does the decomposition cause?</a:t>
            </a:r>
          </a:p>
        </p:txBody>
      </p:sp>
    </p:spTree>
    <p:extLst>
      <p:ext uri="{BB962C8B-B14F-4D97-AF65-F5344CB8AC3E}">
        <p14:creationId xmlns:p14="http://schemas.microsoft.com/office/powerpoint/2010/main" val="3424849140"/>
      </p:ext>
    </p:extLst>
  </p:cSld>
  <p:clrMapOvr>
    <a:masterClrMapping/>
  </p:clrMapOvr>
  <p:transition>
    <p:cut/>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3381D9-08AB-0945-9899-BA501D65D865}"/>
              </a:ext>
            </a:extLst>
          </p:cNvPr>
          <p:cNvSpPr>
            <a:spLocks noGrp="1"/>
          </p:cNvSpPr>
          <p:nvPr>
            <p:ph type="title"/>
          </p:nvPr>
        </p:nvSpPr>
        <p:spPr/>
        <p:txBody>
          <a:bodyPr/>
          <a:lstStyle/>
          <a:p>
            <a:r>
              <a:rPr lang="en-US" dirty="0"/>
              <a:t>ACID – BASE (Simplistic Comparison)</a:t>
            </a:r>
          </a:p>
        </p:txBody>
      </p:sp>
      <p:pic>
        <p:nvPicPr>
          <p:cNvPr id="7" name="Picture 6">
            <a:extLst>
              <a:ext uri="{FF2B5EF4-FFF2-40B4-BE49-F238E27FC236}">
                <a16:creationId xmlns:a16="http://schemas.microsoft.com/office/drawing/2014/main" id="{F6F6AFDB-C513-4348-804E-959A59C134F4}"/>
              </a:ext>
            </a:extLst>
          </p:cNvPr>
          <p:cNvPicPr>
            <a:picLocks noChangeAspect="1"/>
          </p:cNvPicPr>
          <p:nvPr/>
        </p:nvPicPr>
        <p:blipFill>
          <a:blip r:embed="rId2"/>
          <a:stretch>
            <a:fillRect/>
          </a:stretch>
        </p:blipFill>
        <p:spPr>
          <a:xfrm>
            <a:off x="477371" y="793600"/>
            <a:ext cx="7711362" cy="3556299"/>
          </a:xfrm>
          <a:prstGeom prst="rect">
            <a:avLst/>
          </a:prstGeom>
        </p:spPr>
      </p:pic>
      <p:sp>
        <p:nvSpPr>
          <p:cNvPr id="8" name="TextBox 7">
            <a:extLst>
              <a:ext uri="{FF2B5EF4-FFF2-40B4-BE49-F238E27FC236}">
                <a16:creationId xmlns:a16="http://schemas.microsoft.com/office/drawing/2014/main" id="{7535C32C-A7EF-3246-A21B-00E3B53456B1}"/>
              </a:ext>
            </a:extLst>
          </p:cNvPr>
          <p:cNvSpPr txBox="1"/>
          <p:nvPr/>
        </p:nvSpPr>
        <p:spPr>
          <a:xfrm>
            <a:off x="6781800" y="1504950"/>
            <a:ext cx="1931234"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(Or other strategy)</a:t>
            </a:r>
          </a:p>
        </p:txBody>
      </p:sp>
    </p:spTree>
    <p:extLst>
      <p:ext uri="{BB962C8B-B14F-4D97-AF65-F5344CB8AC3E}">
        <p14:creationId xmlns:p14="http://schemas.microsoft.com/office/powerpoint/2010/main" val="37830918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D13E372D-134B-CE43-ABAA-2BA34847DB7F}"/>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Scalability</a:t>
            </a:r>
          </a:p>
        </p:txBody>
      </p:sp>
      <p:sp>
        <p:nvSpPr>
          <p:cNvPr id="3" name="TextBox 9">
            <a:extLst>
              <a:ext uri="{FF2B5EF4-FFF2-40B4-BE49-F238E27FC236}">
                <a16:creationId xmlns:a16="http://schemas.microsoft.com/office/drawing/2014/main" id="{98721921-F673-249B-5BF9-B9055935801C}"/>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81</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Lecture_12_Module_IV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428845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9626D9BE-AA0E-1049-8663-200C33DE25DC}"/>
              </a:ext>
            </a:extLst>
          </p:cNvPr>
          <p:cNvSpPr>
            <a:spLocks noGrp="1"/>
          </p:cNvSpPr>
          <p:nvPr>
            <p:ph idx="1"/>
          </p:nvPr>
        </p:nvSpPr>
        <p:spPr/>
        <p:txBody>
          <a:bodyPr/>
          <a:lstStyle/>
          <a:p>
            <a:r>
              <a:rPr lang="en-US" sz="1600" dirty="0"/>
              <a:t>Scale-up:</a:t>
            </a:r>
          </a:p>
          <a:p>
            <a:pPr lvl="1"/>
            <a:r>
              <a:rPr lang="en-US" sz="1400" dirty="0"/>
              <a:t>Less incremental.</a:t>
            </a:r>
          </a:p>
          <a:p>
            <a:pPr lvl="1"/>
            <a:r>
              <a:rPr lang="en-US" sz="1400" dirty="0"/>
              <a:t>More disruptive.</a:t>
            </a:r>
          </a:p>
          <a:p>
            <a:pPr lvl="1"/>
            <a:r>
              <a:rPr lang="en-US" sz="1400" dirty="0"/>
              <a:t>More expensive for extremely large systems.</a:t>
            </a:r>
          </a:p>
          <a:p>
            <a:pPr lvl="1"/>
            <a:r>
              <a:rPr lang="en-US" sz="1400" dirty="0"/>
              <a:t>Does not improve availability</a:t>
            </a:r>
          </a:p>
          <a:p>
            <a:r>
              <a:rPr lang="en-US" sz="1600" dirty="0"/>
              <a:t>Scale-out:</a:t>
            </a:r>
          </a:p>
          <a:p>
            <a:pPr lvl="1"/>
            <a:r>
              <a:rPr lang="en-US" sz="1400" dirty="0"/>
              <a:t>Incremental cost.</a:t>
            </a:r>
          </a:p>
          <a:p>
            <a:pPr lvl="1"/>
            <a:r>
              <a:rPr lang="en-US" sz="1400" dirty="0"/>
              <a:t>Data replication enables availability.</a:t>
            </a:r>
          </a:p>
          <a:p>
            <a:pPr lvl="1"/>
            <a:r>
              <a:rPr lang="en-US" sz="1400" dirty="0"/>
              <a:t>Does not work well for functions like JOIN, referential integrity, ... ...</a:t>
            </a:r>
          </a:p>
        </p:txBody>
      </p:sp>
      <p:sp>
        <p:nvSpPr>
          <p:cNvPr id="4" name="Title 3">
            <a:extLst>
              <a:ext uri="{FF2B5EF4-FFF2-40B4-BE49-F238E27FC236}">
                <a16:creationId xmlns:a16="http://schemas.microsoft.com/office/drawing/2014/main" id="{B90107D2-F324-3441-ACEF-2F6AA2234FC6}"/>
              </a:ext>
            </a:extLst>
          </p:cNvPr>
          <p:cNvSpPr>
            <a:spLocks noGrp="1"/>
          </p:cNvSpPr>
          <p:nvPr>
            <p:ph type="title"/>
          </p:nvPr>
        </p:nvSpPr>
        <p:spPr/>
        <p:txBody>
          <a:bodyPr/>
          <a:lstStyle/>
          <a:p>
            <a:r>
              <a:rPr lang="en-US" dirty="0"/>
              <a:t>Approaches to Scalability</a:t>
            </a:r>
          </a:p>
        </p:txBody>
      </p:sp>
      <p:pic>
        <p:nvPicPr>
          <p:cNvPr id="2" name="Picture 1">
            <a:extLst>
              <a:ext uri="{FF2B5EF4-FFF2-40B4-BE49-F238E27FC236}">
                <a16:creationId xmlns:a16="http://schemas.microsoft.com/office/drawing/2014/main" id="{30EAF44A-564E-E74D-8C26-8B744D675B85}"/>
              </a:ext>
            </a:extLst>
          </p:cNvPr>
          <p:cNvPicPr>
            <a:picLocks noChangeAspect="1"/>
          </p:cNvPicPr>
          <p:nvPr/>
        </p:nvPicPr>
        <p:blipFill>
          <a:blip r:embed="rId2"/>
          <a:stretch>
            <a:fillRect/>
          </a:stretch>
        </p:blipFill>
        <p:spPr>
          <a:xfrm>
            <a:off x="106435" y="1504950"/>
            <a:ext cx="5513754" cy="3179496"/>
          </a:xfrm>
          <a:prstGeom prst="rect">
            <a:avLst/>
          </a:prstGeom>
        </p:spPr>
      </p:pic>
      <p:sp>
        <p:nvSpPr>
          <p:cNvPr id="3" name="Rectangle 2">
            <a:extLst>
              <a:ext uri="{FF2B5EF4-FFF2-40B4-BE49-F238E27FC236}">
                <a16:creationId xmlns:a16="http://schemas.microsoft.com/office/drawing/2014/main" id="{1F30E0F4-1C81-BB4F-BF59-EC8638CA0D74}"/>
              </a:ext>
            </a:extLst>
          </p:cNvPr>
          <p:cNvSpPr/>
          <p:nvPr/>
        </p:nvSpPr>
        <p:spPr>
          <a:xfrm>
            <a:off x="50369" y="549552"/>
            <a:ext cx="8953350" cy="307777"/>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202122"/>
                </a:solidFill>
                <a:effectLst/>
                <a:uLnTx/>
                <a:uFillTx/>
                <a:latin typeface="Arial" panose="020B0604020202020204" pitchFamily="34" charset="0"/>
                <a:ea typeface="ＭＳ Ｐゴシック" charset="-128"/>
                <a:cs typeface="+mn-cs"/>
              </a:rPr>
              <a:t>Scalability</a:t>
            </a:r>
            <a:r>
              <a:rPr kumimoji="0" lang="en-US" sz="1400" b="0" i="0" u="none" strike="noStrike" kern="1200" cap="none" spc="0" normalizeH="0" baseline="0" noProof="0" dirty="0">
                <a:ln>
                  <a:noFill/>
                </a:ln>
                <a:solidFill>
                  <a:srgbClr val="202122"/>
                </a:solidFill>
                <a:effectLst/>
                <a:uLnTx/>
                <a:uFillTx/>
                <a:latin typeface="Arial" panose="020B0604020202020204" pitchFamily="34" charset="0"/>
                <a:ea typeface="ＭＳ Ｐゴシック" charset="-128"/>
                <a:cs typeface="+mn-cs"/>
              </a:rPr>
              <a:t> is the property of a system to handle a growing amount of work by adding resources to the system.</a:t>
            </a:r>
            <a:endPar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5" name="Rectangle 4">
            <a:extLst>
              <a:ext uri="{FF2B5EF4-FFF2-40B4-BE49-F238E27FC236}">
                <a16:creationId xmlns:a16="http://schemas.microsoft.com/office/drawing/2014/main" id="{5DBA60D7-7C63-CA49-A5DB-728D61C47FFC}"/>
              </a:ext>
            </a:extLst>
          </p:cNvPr>
          <p:cNvSpPr/>
          <p:nvPr/>
        </p:nvSpPr>
        <p:spPr>
          <a:xfrm>
            <a:off x="50369" y="857329"/>
            <a:ext cx="2997631" cy="52322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t>Replace system with a bigger machine,</a:t>
            </a:r>
            <a:b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t>e.g. more memory, CPU, ... ...</a:t>
            </a:r>
          </a:p>
        </p:txBody>
      </p:sp>
      <p:sp>
        <p:nvSpPr>
          <p:cNvPr id="6" name="Rectangle 5">
            <a:extLst>
              <a:ext uri="{FF2B5EF4-FFF2-40B4-BE49-F238E27FC236}">
                <a16:creationId xmlns:a16="http://schemas.microsoft.com/office/drawing/2014/main" id="{1DC2598E-5F40-5C4F-92B1-6BCC6F56DEBE}"/>
              </a:ext>
            </a:extLst>
          </p:cNvPr>
          <p:cNvSpPr/>
          <p:nvPr/>
        </p:nvSpPr>
        <p:spPr>
          <a:xfrm>
            <a:off x="3124200" y="1116112"/>
            <a:ext cx="1720842" cy="307777"/>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Add another system.</a:t>
            </a:r>
          </a:p>
        </p:txBody>
      </p:sp>
      <p:sp>
        <p:nvSpPr>
          <p:cNvPr id="7" name="Rectangle 6">
            <a:extLst>
              <a:ext uri="{FF2B5EF4-FFF2-40B4-BE49-F238E27FC236}">
                <a16:creationId xmlns:a16="http://schemas.microsoft.com/office/drawing/2014/main" id="{B85EA262-6C48-3449-950A-3D251FABD49D}"/>
              </a:ext>
            </a:extLst>
          </p:cNvPr>
          <p:cNvSpPr/>
          <p:nvPr/>
        </p:nvSpPr>
        <p:spPr>
          <a:xfrm>
            <a:off x="152400" y="1504950"/>
            <a:ext cx="2756877" cy="3179496"/>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598C05E-2FD3-294D-BD6D-FB0DEF4C13BC}"/>
              </a:ext>
            </a:extLst>
          </p:cNvPr>
          <p:cNvSpPr/>
          <p:nvPr/>
        </p:nvSpPr>
        <p:spPr>
          <a:xfrm>
            <a:off x="3026045" y="1504950"/>
            <a:ext cx="2640110" cy="3179496"/>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5257706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735EDD-9E1D-404E-B6EF-9BEB5A1327EB}"/>
              </a:ext>
            </a:extLst>
          </p:cNvPr>
          <p:cNvSpPr>
            <a:spLocks noGrp="1"/>
          </p:cNvSpPr>
          <p:nvPr>
            <p:ph idx="1"/>
          </p:nvPr>
        </p:nvSpPr>
        <p:spPr/>
        <p:txBody>
          <a:bodyPr/>
          <a:lstStyle/>
          <a:p>
            <a:r>
              <a:rPr lang="en-US" dirty="0"/>
              <a:t>Share disks:</a:t>
            </a:r>
          </a:p>
          <a:p>
            <a:pPr lvl="1"/>
            <a:r>
              <a:rPr lang="en-US" dirty="0"/>
              <a:t>Is basically scale-up for data/disks. </a:t>
            </a:r>
            <a:br>
              <a:rPr lang="en-US" dirty="0"/>
            </a:br>
            <a:r>
              <a:rPr lang="en-US" dirty="0"/>
              <a:t>You can use NAS, SAN and RAID.</a:t>
            </a:r>
          </a:p>
          <a:p>
            <a:pPr lvl="1"/>
            <a:r>
              <a:rPr lang="en-US" dirty="0"/>
              <a:t>Isolation/Integrity requires distributed</a:t>
            </a:r>
            <a:br>
              <a:rPr lang="en-US" dirty="0"/>
            </a:br>
            <a:r>
              <a:rPr lang="en-US" dirty="0"/>
              <a:t>locking to control access from multiple</a:t>
            </a:r>
            <a:br>
              <a:rPr lang="en-US" dirty="0"/>
            </a:br>
            <a:r>
              <a:rPr lang="en-US" dirty="0"/>
              <a:t>database servers.</a:t>
            </a:r>
          </a:p>
          <a:p>
            <a:r>
              <a:rPr lang="en-US" dirty="0"/>
              <a:t>Share nothing:</a:t>
            </a:r>
          </a:p>
          <a:p>
            <a:pPr lvl="1"/>
            <a:r>
              <a:rPr lang="en-US" dirty="0"/>
              <a:t>Is basically scale-out for disks.</a:t>
            </a:r>
          </a:p>
          <a:p>
            <a:pPr lvl="1"/>
            <a:r>
              <a:rPr lang="en-US" dirty="0"/>
              <a:t>Data is partitioned into </a:t>
            </a:r>
            <a:r>
              <a:rPr lang="en-US" i="1" dirty="0"/>
              <a:t>shards</a:t>
            </a:r>
            <a:r>
              <a:rPr lang="en-US" dirty="0"/>
              <a:t> based on a function f() applied to a key.</a:t>
            </a:r>
          </a:p>
          <a:p>
            <a:pPr lvl="1"/>
            <a:r>
              <a:rPr lang="en-US" dirty="0"/>
              <a:t>Can improve availability, at the code consistency, with data replication.</a:t>
            </a:r>
          </a:p>
          <a:p>
            <a:pPr lvl="1"/>
            <a:r>
              <a:rPr lang="en-US" dirty="0"/>
              <a:t>There is a router that sends requests to the proper shard based on the function.</a:t>
            </a:r>
          </a:p>
        </p:txBody>
      </p:sp>
      <p:sp>
        <p:nvSpPr>
          <p:cNvPr id="4" name="Title 3">
            <a:extLst>
              <a:ext uri="{FF2B5EF4-FFF2-40B4-BE49-F238E27FC236}">
                <a16:creationId xmlns:a16="http://schemas.microsoft.com/office/drawing/2014/main" id="{B90107D2-F324-3441-ACEF-2F6AA2234FC6}"/>
              </a:ext>
            </a:extLst>
          </p:cNvPr>
          <p:cNvSpPr>
            <a:spLocks noGrp="1"/>
          </p:cNvSpPr>
          <p:nvPr>
            <p:ph type="title"/>
          </p:nvPr>
        </p:nvSpPr>
        <p:spPr/>
        <p:txBody>
          <a:bodyPr/>
          <a:lstStyle/>
          <a:p>
            <a:r>
              <a:rPr lang="en-US" dirty="0"/>
              <a:t>Disk Architecture for Scale-Out</a:t>
            </a:r>
          </a:p>
        </p:txBody>
      </p:sp>
      <p:pic>
        <p:nvPicPr>
          <p:cNvPr id="2" name="Picture 1">
            <a:extLst>
              <a:ext uri="{FF2B5EF4-FFF2-40B4-BE49-F238E27FC236}">
                <a16:creationId xmlns:a16="http://schemas.microsoft.com/office/drawing/2014/main" id="{E3B86E95-C4FB-1D49-9CEF-3841FF81AB1F}"/>
              </a:ext>
            </a:extLst>
          </p:cNvPr>
          <p:cNvPicPr>
            <a:picLocks noChangeAspect="1"/>
          </p:cNvPicPr>
          <p:nvPr/>
        </p:nvPicPr>
        <p:blipFill>
          <a:blip r:embed="rId2"/>
          <a:stretch>
            <a:fillRect/>
          </a:stretch>
        </p:blipFill>
        <p:spPr>
          <a:xfrm>
            <a:off x="4572000" y="566334"/>
            <a:ext cx="4460510" cy="2305050"/>
          </a:xfrm>
          <a:prstGeom prst="rect">
            <a:avLst/>
          </a:prstGeom>
        </p:spPr>
      </p:pic>
    </p:spTree>
    <p:extLst>
      <p:ext uri="{BB962C8B-B14F-4D97-AF65-F5344CB8AC3E}">
        <p14:creationId xmlns:p14="http://schemas.microsoft.com/office/powerpoint/2010/main" val="27274378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4761D6-87F9-8048-8C75-E3ACE994B06F}"/>
              </a:ext>
            </a:extLst>
          </p:cNvPr>
          <p:cNvSpPr>
            <a:spLocks noGrp="1"/>
          </p:cNvSpPr>
          <p:nvPr>
            <p:ph type="title"/>
          </p:nvPr>
        </p:nvSpPr>
        <p:spPr/>
        <p:txBody>
          <a:bodyPr/>
          <a:lstStyle/>
          <a:p>
            <a:r>
              <a:rPr lang="en-US" dirty="0"/>
              <a:t>Shared Nothing, Scale-Out</a:t>
            </a:r>
          </a:p>
        </p:txBody>
      </p:sp>
      <p:pic>
        <p:nvPicPr>
          <p:cNvPr id="2" name="Picture 1">
            <a:extLst>
              <a:ext uri="{FF2B5EF4-FFF2-40B4-BE49-F238E27FC236}">
                <a16:creationId xmlns:a16="http://schemas.microsoft.com/office/drawing/2014/main" id="{D65CADC0-FED7-5440-9793-95DFD9FD8660}"/>
              </a:ext>
            </a:extLst>
          </p:cNvPr>
          <p:cNvPicPr>
            <a:picLocks noChangeAspect="1"/>
          </p:cNvPicPr>
          <p:nvPr/>
        </p:nvPicPr>
        <p:blipFill>
          <a:blip r:embed="rId2"/>
          <a:stretch>
            <a:fillRect/>
          </a:stretch>
        </p:blipFill>
        <p:spPr>
          <a:xfrm>
            <a:off x="0" y="1374775"/>
            <a:ext cx="4141855" cy="2863850"/>
          </a:xfrm>
          <a:prstGeom prst="rect">
            <a:avLst/>
          </a:prstGeom>
        </p:spPr>
      </p:pic>
      <p:pic>
        <p:nvPicPr>
          <p:cNvPr id="5" name="Picture 4">
            <a:extLst>
              <a:ext uri="{FF2B5EF4-FFF2-40B4-BE49-F238E27FC236}">
                <a16:creationId xmlns:a16="http://schemas.microsoft.com/office/drawing/2014/main" id="{201DB35C-D78C-0540-BCE3-1BA179A88C06}"/>
              </a:ext>
            </a:extLst>
          </p:cNvPr>
          <p:cNvPicPr>
            <a:picLocks noChangeAspect="1"/>
          </p:cNvPicPr>
          <p:nvPr/>
        </p:nvPicPr>
        <p:blipFill>
          <a:blip r:embed="rId3"/>
          <a:stretch>
            <a:fillRect/>
          </a:stretch>
        </p:blipFill>
        <p:spPr>
          <a:xfrm>
            <a:off x="4349341" y="1139825"/>
            <a:ext cx="4489858" cy="3333750"/>
          </a:xfrm>
          <a:prstGeom prst="rect">
            <a:avLst/>
          </a:prstGeom>
        </p:spPr>
      </p:pic>
      <p:sp>
        <p:nvSpPr>
          <p:cNvPr id="6" name="TextBox 5">
            <a:extLst>
              <a:ext uri="{FF2B5EF4-FFF2-40B4-BE49-F238E27FC236}">
                <a16:creationId xmlns:a16="http://schemas.microsoft.com/office/drawing/2014/main" id="{C250ABD9-5C00-FB44-9749-910A2546DEC2}"/>
              </a:ext>
            </a:extLst>
          </p:cNvPr>
          <p:cNvSpPr txBox="1"/>
          <p:nvPr/>
        </p:nvSpPr>
        <p:spPr>
          <a:xfrm>
            <a:off x="1072865" y="535543"/>
            <a:ext cx="1996124"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MongoDB </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Sharding</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7" name="TextBox 6">
            <a:extLst>
              <a:ext uri="{FF2B5EF4-FFF2-40B4-BE49-F238E27FC236}">
                <a16:creationId xmlns:a16="http://schemas.microsoft.com/office/drawing/2014/main" id="{1B985AFD-7997-6147-AB08-63FC3C81D068}"/>
              </a:ext>
            </a:extLst>
          </p:cNvPr>
          <p:cNvSpPr txBox="1"/>
          <p:nvPr/>
        </p:nvSpPr>
        <p:spPr>
          <a:xfrm>
            <a:off x="5596208" y="535543"/>
            <a:ext cx="2382255"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DynamoDB Partitioning</a:t>
            </a:r>
          </a:p>
        </p:txBody>
      </p:sp>
    </p:spTree>
    <p:extLst>
      <p:ext uri="{BB962C8B-B14F-4D97-AF65-F5344CB8AC3E}">
        <p14:creationId xmlns:p14="http://schemas.microsoft.com/office/powerpoint/2010/main" val="1802866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847E9B29-6B8B-F54A-9596-31AED91F6E7F}"/>
              </a:ext>
            </a:extLst>
          </p:cNvPr>
          <p:cNvSpPr>
            <a:spLocks noChangeArrowheads="1"/>
          </p:cNvSpPr>
          <p:nvPr/>
        </p:nvSpPr>
        <p:spPr bwMode="auto">
          <a:xfrm>
            <a:off x="2386012" y="4157663"/>
            <a:ext cx="1071563"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457200">
              <a:defRPr sz="1600">
                <a:solidFill>
                  <a:schemeClr val="tx1"/>
                </a:solidFill>
                <a:latin typeface="Helvetica" pitchFamily="2" charset="0"/>
                <a:ea typeface="ＭＳ Ｐゴシック" panose="020B0600070205080204" pitchFamily="34" charset="-128"/>
              </a:defRPr>
            </a:lvl1pPr>
            <a:lvl2pPr marL="742950" indent="-285750" defTabSz="457200">
              <a:defRPr sz="1600">
                <a:solidFill>
                  <a:schemeClr val="tx1"/>
                </a:solidFill>
                <a:latin typeface="Helvetica" pitchFamily="2" charset="0"/>
                <a:ea typeface="ＭＳ Ｐゴシック" panose="020B0600070205080204" pitchFamily="34" charset="-128"/>
              </a:defRPr>
            </a:lvl2pPr>
            <a:lvl3pPr marL="1143000" indent="-228600" defTabSz="457200">
              <a:defRPr sz="1600">
                <a:solidFill>
                  <a:schemeClr val="tx1"/>
                </a:solidFill>
                <a:latin typeface="Helvetica" pitchFamily="2" charset="0"/>
                <a:ea typeface="ＭＳ Ｐゴシック" panose="020B0600070205080204" pitchFamily="34" charset="-128"/>
              </a:defRPr>
            </a:lvl3pPr>
            <a:lvl4pPr marL="1600200" indent="-228600" defTabSz="457200">
              <a:defRPr sz="1600">
                <a:solidFill>
                  <a:schemeClr val="tx1"/>
                </a:solidFill>
                <a:latin typeface="Helvetica" pitchFamily="2" charset="0"/>
                <a:ea typeface="ＭＳ Ｐゴシック" panose="020B0600070205080204" pitchFamily="34" charset="-128"/>
              </a:defRPr>
            </a:lvl4pPr>
            <a:lvl5pPr marL="2057400" indent="-228600" defTabSz="457200">
              <a:defRPr sz="1600">
                <a:solidFill>
                  <a:schemeClr val="tx1"/>
                </a:solidFill>
                <a:latin typeface="Helvetica" pitchFamily="2"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342900" rtl="0" eaLnBrk="1" fontAlgn="base" latinLnBrk="0" hangingPunct="1">
              <a:lnSpc>
                <a:spcPct val="100000"/>
              </a:lnSpc>
              <a:spcBef>
                <a:spcPct val="0"/>
              </a:spcBef>
              <a:spcAft>
                <a:spcPct val="0"/>
              </a:spcAft>
              <a:buClrTx/>
              <a:buSzTx/>
              <a:buFontTx/>
              <a:buNone/>
              <a:tabLst/>
              <a:defRPr/>
            </a:pPr>
            <a:endParaRPr kumimoji="0" lang="en-US" altLang="en-US" sz="1350" b="0" i="0" u="none" strike="noStrike" kern="1200" cap="none" spc="0" normalizeH="0" baseline="0" noProof="0">
              <a:ln>
                <a:noFill/>
              </a:ln>
              <a:solidFill>
                <a:srgbClr val="005400"/>
              </a:solidFill>
              <a:effectLst/>
              <a:uLnTx/>
              <a:uFillTx/>
              <a:latin typeface="Calibri" panose="020F0502020204030204" pitchFamily="34" charset="0"/>
              <a:ea typeface="ＭＳ Ｐゴシック" panose="020B0600070205080204" pitchFamily="34" charset="-128"/>
              <a:cs typeface="+mn-cs"/>
            </a:endParaRPr>
          </a:p>
        </p:txBody>
      </p:sp>
      <p:sp>
        <p:nvSpPr>
          <p:cNvPr id="21506" name="Rectangle 3">
            <a:extLst>
              <a:ext uri="{FF2B5EF4-FFF2-40B4-BE49-F238E27FC236}">
                <a16:creationId xmlns:a16="http://schemas.microsoft.com/office/drawing/2014/main" id="{080B412C-653B-F544-9E67-2F64139F7BB2}"/>
              </a:ext>
            </a:extLst>
          </p:cNvPr>
          <p:cNvSpPr>
            <a:spLocks noChangeArrowheads="1"/>
          </p:cNvSpPr>
          <p:nvPr/>
        </p:nvSpPr>
        <p:spPr bwMode="auto">
          <a:xfrm>
            <a:off x="3757613" y="4157663"/>
            <a:ext cx="16287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457200">
              <a:defRPr sz="1600">
                <a:solidFill>
                  <a:schemeClr val="tx1"/>
                </a:solidFill>
                <a:latin typeface="Helvetica" pitchFamily="2" charset="0"/>
                <a:ea typeface="ＭＳ Ｐゴシック" panose="020B0600070205080204" pitchFamily="34" charset="-128"/>
              </a:defRPr>
            </a:lvl1pPr>
            <a:lvl2pPr marL="742950" indent="-285750" defTabSz="457200">
              <a:defRPr sz="1600">
                <a:solidFill>
                  <a:schemeClr val="tx1"/>
                </a:solidFill>
                <a:latin typeface="Helvetica" pitchFamily="2" charset="0"/>
                <a:ea typeface="ＭＳ Ｐゴシック" panose="020B0600070205080204" pitchFamily="34" charset="-128"/>
              </a:defRPr>
            </a:lvl2pPr>
            <a:lvl3pPr marL="1143000" indent="-228600" defTabSz="457200">
              <a:defRPr sz="1600">
                <a:solidFill>
                  <a:schemeClr val="tx1"/>
                </a:solidFill>
                <a:latin typeface="Helvetica" pitchFamily="2" charset="0"/>
                <a:ea typeface="ＭＳ Ｐゴシック" panose="020B0600070205080204" pitchFamily="34" charset="-128"/>
              </a:defRPr>
            </a:lvl3pPr>
            <a:lvl4pPr marL="1600200" indent="-228600" defTabSz="457200">
              <a:defRPr sz="1600">
                <a:solidFill>
                  <a:schemeClr val="tx1"/>
                </a:solidFill>
                <a:latin typeface="Helvetica" pitchFamily="2" charset="0"/>
                <a:ea typeface="ＭＳ Ｐゴシック" panose="020B0600070205080204" pitchFamily="34" charset="-128"/>
              </a:defRPr>
            </a:lvl4pPr>
            <a:lvl5pPr marL="2057400" indent="-228600" defTabSz="457200">
              <a:defRPr sz="1600">
                <a:solidFill>
                  <a:schemeClr val="tx1"/>
                </a:solidFill>
                <a:latin typeface="Helvetica" pitchFamily="2"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342900" rtl="0" eaLnBrk="1" fontAlgn="base" latinLnBrk="0" hangingPunct="1">
              <a:lnSpc>
                <a:spcPct val="100000"/>
              </a:lnSpc>
              <a:spcBef>
                <a:spcPct val="0"/>
              </a:spcBef>
              <a:spcAft>
                <a:spcPct val="0"/>
              </a:spcAft>
              <a:buClrTx/>
              <a:buSzTx/>
              <a:buFontTx/>
              <a:buNone/>
              <a:tabLst/>
              <a:defRPr/>
            </a:pPr>
            <a:endParaRPr kumimoji="0" lang="en-US" altLang="en-US" sz="1350" b="0" i="0" u="none" strike="noStrike" kern="1200" cap="none" spc="0" normalizeH="0" baseline="0" noProof="0">
              <a:ln>
                <a:noFill/>
              </a:ln>
              <a:solidFill>
                <a:srgbClr val="005400"/>
              </a:solidFill>
              <a:effectLst/>
              <a:uLnTx/>
              <a:uFillTx/>
              <a:latin typeface="Calibri" panose="020F0502020204030204" pitchFamily="34" charset="0"/>
              <a:ea typeface="ＭＳ Ｐゴシック" panose="020B0600070205080204" pitchFamily="34" charset="-128"/>
              <a:cs typeface="+mn-cs"/>
            </a:endParaRPr>
          </a:p>
        </p:txBody>
      </p:sp>
      <p:sp>
        <p:nvSpPr>
          <p:cNvPr id="21507" name="Rectangle 4">
            <a:extLst>
              <a:ext uri="{FF2B5EF4-FFF2-40B4-BE49-F238E27FC236}">
                <a16:creationId xmlns:a16="http://schemas.microsoft.com/office/drawing/2014/main" id="{7749FB92-3BA0-764F-A737-69A0891BA1E8}"/>
              </a:ext>
            </a:extLst>
          </p:cNvPr>
          <p:cNvSpPr>
            <a:spLocks noGrp="1" noChangeArrowheads="1"/>
          </p:cNvSpPr>
          <p:nvPr>
            <p:ph type="title"/>
          </p:nvPr>
        </p:nvSpPr>
        <p:spPr>
          <a:xfrm>
            <a:off x="2000250" y="642938"/>
            <a:ext cx="4371975" cy="621506"/>
          </a:xfrm>
        </p:spPr>
        <p:txBody>
          <a:bodyPr/>
          <a:lstStyle/>
          <a:p>
            <a:r>
              <a:rPr lang="en-US" altLang="en-US"/>
              <a:t>Example (Contd.)</a:t>
            </a:r>
          </a:p>
        </p:txBody>
      </p:sp>
      <p:sp>
        <p:nvSpPr>
          <p:cNvPr id="21508" name="Rectangle 5">
            <a:extLst>
              <a:ext uri="{FF2B5EF4-FFF2-40B4-BE49-F238E27FC236}">
                <a16:creationId xmlns:a16="http://schemas.microsoft.com/office/drawing/2014/main" id="{6C7798EB-6211-EE4B-90D4-CF35FB03EA8F}"/>
              </a:ext>
            </a:extLst>
          </p:cNvPr>
          <p:cNvSpPr>
            <a:spLocks noGrp="1" noChangeArrowheads="1"/>
          </p:cNvSpPr>
          <p:nvPr>
            <p:ph type="body" sz="half" idx="1"/>
          </p:nvPr>
        </p:nvSpPr>
        <p:spPr>
          <a:xfrm>
            <a:off x="2000250" y="1328738"/>
            <a:ext cx="2271713" cy="2828925"/>
          </a:xfrm>
        </p:spPr>
        <p:txBody>
          <a:bodyPr/>
          <a:lstStyle/>
          <a:p>
            <a:r>
              <a:rPr lang="en-US" altLang="en-US" sz="1125"/>
              <a:t>Problems due to R        W :</a:t>
            </a:r>
          </a:p>
          <a:p>
            <a:pPr lvl="1">
              <a:buSzPct val="75000"/>
            </a:pPr>
            <a:r>
              <a:rPr lang="en-US" altLang="en-US" sz="1125" i="1" u="sng">
                <a:solidFill>
                  <a:schemeClr val="accent2"/>
                </a:solidFill>
              </a:rPr>
              <a:t>Update anomaly</a:t>
            </a:r>
            <a:r>
              <a:rPr lang="en-US" altLang="en-US" sz="1125">
                <a:solidFill>
                  <a:schemeClr val="accent2"/>
                </a:solidFill>
              </a:rPr>
              <a:t>:  </a:t>
            </a:r>
            <a:r>
              <a:rPr lang="en-US" altLang="en-US" sz="1125"/>
              <a:t>Can            we change W in just             the 1st  tuple of SNLRWH?</a:t>
            </a:r>
          </a:p>
          <a:p>
            <a:pPr lvl="1">
              <a:buSzPct val="75000"/>
            </a:pPr>
            <a:r>
              <a:rPr lang="en-US" altLang="en-US" sz="1125" i="1" u="sng">
                <a:solidFill>
                  <a:schemeClr val="accent2"/>
                </a:solidFill>
              </a:rPr>
              <a:t>Insertion anomaly</a:t>
            </a:r>
            <a:r>
              <a:rPr lang="en-US" altLang="en-US" sz="1125">
                <a:solidFill>
                  <a:schemeClr val="accent2"/>
                </a:solidFill>
              </a:rPr>
              <a:t>:  </a:t>
            </a:r>
            <a:r>
              <a:rPr lang="en-US" altLang="en-US" sz="1125"/>
              <a:t>What if we want to insert an employee and don’t know the hourly wage for his rating?</a:t>
            </a:r>
          </a:p>
          <a:p>
            <a:pPr lvl="1">
              <a:buSzPct val="75000"/>
            </a:pPr>
            <a:r>
              <a:rPr lang="en-US" altLang="en-US" sz="1125" i="1" u="sng">
                <a:solidFill>
                  <a:schemeClr val="accent2"/>
                </a:solidFill>
              </a:rPr>
              <a:t>Deletion anomaly</a:t>
            </a:r>
            <a:r>
              <a:rPr lang="en-US" altLang="en-US" sz="1125">
                <a:solidFill>
                  <a:schemeClr val="accent2"/>
                </a:solidFill>
              </a:rPr>
              <a:t>: </a:t>
            </a:r>
            <a:r>
              <a:rPr lang="en-US" altLang="en-US" sz="1125"/>
              <a:t>If we delete all employees with rating 5, we lose the information about the wage for rating 5!  </a:t>
            </a:r>
          </a:p>
        </p:txBody>
      </p:sp>
      <p:graphicFrame>
        <p:nvGraphicFramePr>
          <p:cNvPr id="21509" name="Object 6">
            <a:hlinkClick r:id="" action="ppaction://ole?verb=0"/>
            <a:extLst>
              <a:ext uri="{FF2B5EF4-FFF2-40B4-BE49-F238E27FC236}">
                <a16:creationId xmlns:a16="http://schemas.microsoft.com/office/drawing/2014/main" id="{2F64F5FE-55F4-4F43-9F03-065C4D45E4A4}"/>
              </a:ext>
            </a:extLst>
          </p:cNvPr>
          <p:cNvGraphicFramePr>
            <a:graphicFrameLocks/>
          </p:cNvGraphicFramePr>
          <p:nvPr/>
        </p:nvGraphicFramePr>
        <p:xfrm>
          <a:off x="3414713" y="1328738"/>
          <a:ext cx="923925" cy="464344"/>
        </p:xfrm>
        <a:graphic>
          <a:graphicData uri="http://schemas.openxmlformats.org/presentationml/2006/ole">
            <mc:AlternateContent xmlns:mc="http://schemas.openxmlformats.org/markup-compatibility/2006">
              <mc:Choice xmlns:v="urn:schemas-microsoft-com:vml" Requires="v">
                <p:oleObj name="Equation" r:id="rId3" imgW="1638300" imgH="825500" progId="Equation.3">
                  <p:embed/>
                </p:oleObj>
              </mc:Choice>
              <mc:Fallback>
                <p:oleObj name="Equation" r:id="rId3" imgW="1638300" imgH="825500" progId="Equation.3">
                  <p:embed/>
                  <p:pic>
                    <p:nvPicPr>
                      <p:cNvPr id="21509" name="Object 6">
                        <a:hlinkClick r:id="" action="ppaction://ole?verb=0"/>
                        <a:extLst>
                          <a:ext uri="{FF2B5EF4-FFF2-40B4-BE49-F238E27FC236}">
                            <a16:creationId xmlns:a16="http://schemas.microsoft.com/office/drawing/2014/main" id="{2F64F5FE-55F4-4F43-9F03-065C4D45E4A4}"/>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4713" y="1328738"/>
                        <a:ext cx="923925" cy="464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21510" name="Object 7">
            <a:hlinkClick r:id="" action="ppaction://ole?verb=0"/>
            <a:extLst>
              <a:ext uri="{FF2B5EF4-FFF2-40B4-BE49-F238E27FC236}">
                <a16:creationId xmlns:a16="http://schemas.microsoft.com/office/drawing/2014/main" id="{CEDAD07E-EE55-324A-AFBE-2F60C4A59A07}"/>
              </a:ext>
            </a:extLst>
          </p:cNvPr>
          <p:cNvGraphicFramePr>
            <a:graphicFrameLocks/>
          </p:cNvGraphicFramePr>
          <p:nvPr/>
        </p:nvGraphicFramePr>
        <p:xfrm>
          <a:off x="4302919" y="2871788"/>
          <a:ext cx="2862263" cy="1507331"/>
        </p:xfrm>
        <a:graphic>
          <a:graphicData uri="http://schemas.openxmlformats.org/presentationml/2006/ole">
            <mc:AlternateContent xmlns:mc="http://schemas.openxmlformats.org/markup-compatibility/2006">
              <mc:Choice xmlns:v="urn:schemas-microsoft-com:vml" Requires="v">
                <p:oleObj name="Document" r:id="rId5" imgW="5092700" imgH="2679700" progId="Word.Document.8">
                  <p:embed/>
                </p:oleObj>
              </mc:Choice>
              <mc:Fallback>
                <p:oleObj name="Document" r:id="rId5" imgW="5092700" imgH="2679700" progId="Word.Document.8">
                  <p:embed/>
                  <p:pic>
                    <p:nvPicPr>
                      <p:cNvPr id="21510" name="Object 7">
                        <a:hlinkClick r:id="" action="ppaction://ole?verb=0"/>
                        <a:extLst>
                          <a:ext uri="{FF2B5EF4-FFF2-40B4-BE49-F238E27FC236}">
                            <a16:creationId xmlns:a16="http://schemas.microsoft.com/office/drawing/2014/main" id="{CEDAD07E-EE55-324A-AFBE-2F60C4A59A07}"/>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02919" y="2871788"/>
                        <a:ext cx="2862263" cy="1507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21511" name="Object 8">
            <a:hlinkClick r:id="" action="ppaction://ole?verb=0"/>
            <a:extLst>
              <a:ext uri="{FF2B5EF4-FFF2-40B4-BE49-F238E27FC236}">
                <a16:creationId xmlns:a16="http://schemas.microsoft.com/office/drawing/2014/main" id="{0A1198AB-79A6-CE4F-824D-F4FB006C6176}"/>
              </a:ext>
            </a:extLst>
          </p:cNvPr>
          <p:cNvGraphicFramePr>
            <a:graphicFrameLocks/>
          </p:cNvGraphicFramePr>
          <p:nvPr/>
        </p:nvGraphicFramePr>
        <p:xfrm>
          <a:off x="4694635" y="1457326"/>
          <a:ext cx="2470547" cy="1507331"/>
        </p:xfrm>
        <a:graphic>
          <a:graphicData uri="http://schemas.openxmlformats.org/presentationml/2006/ole">
            <mc:AlternateContent xmlns:mc="http://schemas.openxmlformats.org/markup-compatibility/2006">
              <mc:Choice xmlns:v="urn:schemas-microsoft-com:vml" Requires="v">
                <p:oleObj name="Document" r:id="rId7" imgW="4394200" imgH="2679700" progId="Word.Document.8">
                  <p:embed/>
                </p:oleObj>
              </mc:Choice>
              <mc:Fallback>
                <p:oleObj name="Document" r:id="rId7" imgW="4394200" imgH="2679700" progId="Word.Document.8">
                  <p:embed/>
                  <p:pic>
                    <p:nvPicPr>
                      <p:cNvPr id="21511" name="Object 8">
                        <a:hlinkClick r:id="" action="ppaction://ole?verb=0"/>
                        <a:extLst>
                          <a:ext uri="{FF2B5EF4-FFF2-40B4-BE49-F238E27FC236}">
                            <a16:creationId xmlns:a16="http://schemas.microsoft.com/office/drawing/2014/main" id="{0A1198AB-79A6-CE4F-824D-F4FB006C6176}"/>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4635" y="1457326"/>
                        <a:ext cx="2470547" cy="1507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21512" name="Object 9">
            <a:hlinkClick r:id="" action="ppaction://ole?verb=0"/>
            <a:extLst>
              <a:ext uri="{FF2B5EF4-FFF2-40B4-BE49-F238E27FC236}">
                <a16:creationId xmlns:a16="http://schemas.microsoft.com/office/drawing/2014/main" id="{906AB397-A8B1-5848-958D-85F909B13DE7}"/>
              </a:ext>
            </a:extLst>
          </p:cNvPr>
          <p:cNvGraphicFramePr>
            <a:graphicFrameLocks/>
          </p:cNvGraphicFramePr>
          <p:nvPr/>
        </p:nvGraphicFramePr>
        <p:xfrm>
          <a:off x="5514975" y="702469"/>
          <a:ext cx="634604" cy="819150"/>
        </p:xfrm>
        <a:graphic>
          <a:graphicData uri="http://schemas.openxmlformats.org/presentationml/2006/ole">
            <mc:AlternateContent xmlns:mc="http://schemas.openxmlformats.org/markup-compatibility/2006">
              <mc:Choice xmlns:v="urn:schemas-microsoft-com:vml" Requires="v">
                <p:oleObj name="Document" r:id="rId9" imgW="1130300" imgH="1447800" progId="Word.Document.8">
                  <p:embed/>
                </p:oleObj>
              </mc:Choice>
              <mc:Fallback>
                <p:oleObj name="Document" r:id="rId9" imgW="1130300" imgH="1447800" progId="Word.Document.8">
                  <p:embed/>
                  <p:pic>
                    <p:nvPicPr>
                      <p:cNvPr id="21512" name="Object 9">
                        <a:hlinkClick r:id="" action="ppaction://ole?verb=0"/>
                        <a:extLst>
                          <a:ext uri="{FF2B5EF4-FFF2-40B4-BE49-F238E27FC236}">
                            <a16:creationId xmlns:a16="http://schemas.microsoft.com/office/drawing/2014/main" id="{906AB397-A8B1-5848-958D-85F909B13DE7}"/>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14975" y="702469"/>
                        <a:ext cx="634604"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21513" name="Rectangle 10">
            <a:extLst>
              <a:ext uri="{FF2B5EF4-FFF2-40B4-BE49-F238E27FC236}">
                <a16:creationId xmlns:a16="http://schemas.microsoft.com/office/drawing/2014/main" id="{80D6B858-BED3-3143-8929-2D1A91C7350E}"/>
              </a:ext>
            </a:extLst>
          </p:cNvPr>
          <p:cNvSpPr>
            <a:spLocks noChangeArrowheads="1"/>
          </p:cNvSpPr>
          <p:nvPr/>
        </p:nvSpPr>
        <p:spPr bwMode="auto">
          <a:xfrm>
            <a:off x="4143375" y="1200150"/>
            <a:ext cx="1269780" cy="258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900" tIns="25004" rIns="50900" bIns="25004">
            <a:spAutoFit/>
          </a:bodyPr>
          <a:lstStyle>
            <a:lvl1pPr defTabSz="457200">
              <a:defRPr sz="1600">
                <a:solidFill>
                  <a:schemeClr val="tx1"/>
                </a:solidFill>
                <a:latin typeface="Helvetica" pitchFamily="2" charset="0"/>
                <a:ea typeface="ＭＳ Ｐゴシック" panose="020B0600070205080204" pitchFamily="34" charset="-128"/>
              </a:defRPr>
            </a:lvl1pPr>
            <a:lvl2pPr marL="742950" indent="-285750" defTabSz="457200">
              <a:defRPr sz="1600">
                <a:solidFill>
                  <a:schemeClr val="tx1"/>
                </a:solidFill>
                <a:latin typeface="Helvetica" pitchFamily="2" charset="0"/>
                <a:ea typeface="ＭＳ Ｐゴシック" panose="020B0600070205080204" pitchFamily="34" charset="-128"/>
              </a:defRPr>
            </a:lvl2pPr>
            <a:lvl3pPr marL="1143000" indent="-228600" defTabSz="457200">
              <a:defRPr sz="1600">
                <a:solidFill>
                  <a:schemeClr val="tx1"/>
                </a:solidFill>
                <a:latin typeface="Helvetica" pitchFamily="2" charset="0"/>
                <a:ea typeface="ＭＳ Ｐゴシック" panose="020B0600070205080204" pitchFamily="34" charset="-128"/>
              </a:defRPr>
            </a:lvl3pPr>
            <a:lvl4pPr marL="1600200" indent="-228600" defTabSz="457200">
              <a:defRPr sz="1600">
                <a:solidFill>
                  <a:schemeClr val="tx1"/>
                </a:solidFill>
                <a:latin typeface="Helvetica" pitchFamily="2" charset="0"/>
                <a:ea typeface="ＭＳ Ｐゴシック" panose="020B0600070205080204" pitchFamily="34" charset="-128"/>
              </a:defRPr>
            </a:lvl4pPr>
            <a:lvl5pPr marL="2057400" indent="-228600" defTabSz="457200">
              <a:defRPr sz="1600">
                <a:solidFill>
                  <a:schemeClr val="tx1"/>
                </a:solidFill>
                <a:latin typeface="Helvetica" pitchFamily="2"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342900" rtl="0" eaLnBrk="1" fontAlgn="base" latinLnBrk="0" hangingPunct="1">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5400"/>
                </a:solidFill>
                <a:effectLst/>
                <a:uLnTx/>
                <a:uFillTx/>
                <a:latin typeface="Book Antiqua" panose="02040602050305030304" pitchFamily="18" charset="0"/>
                <a:ea typeface="ＭＳ Ｐゴシック" panose="020B0600070205080204" pitchFamily="34" charset="-128"/>
                <a:cs typeface="+mn-cs"/>
              </a:rPr>
              <a:t>Hourly_Emps2</a:t>
            </a:r>
          </a:p>
        </p:txBody>
      </p:sp>
      <p:sp>
        <p:nvSpPr>
          <p:cNvPr id="21514" name="Rectangle 11">
            <a:extLst>
              <a:ext uri="{FF2B5EF4-FFF2-40B4-BE49-F238E27FC236}">
                <a16:creationId xmlns:a16="http://schemas.microsoft.com/office/drawing/2014/main" id="{809422B3-F724-5447-8E87-E454C1BC0B35}"/>
              </a:ext>
            </a:extLst>
          </p:cNvPr>
          <p:cNvSpPr>
            <a:spLocks noChangeArrowheads="1"/>
          </p:cNvSpPr>
          <p:nvPr/>
        </p:nvSpPr>
        <p:spPr bwMode="auto">
          <a:xfrm>
            <a:off x="4829175" y="728663"/>
            <a:ext cx="615755" cy="258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0900" tIns="25004" rIns="50900" bIns="25004">
            <a:spAutoFit/>
          </a:bodyPr>
          <a:lstStyle>
            <a:lvl1pPr defTabSz="457200">
              <a:defRPr sz="1600">
                <a:solidFill>
                  <a:schemeClr val="tx1"/>
                </a:solidFill>
                <a:latin typeface="Helvetica" pitchFamily="2" charset="0"/>
                <a:ea typeface="ＭＳ Ｐゴシック" panose="020B0600070205080204" pitchFamily="34" charset="-128"/>
              </a:defRPr>
            </a:lvl1pPr>
            <a:lvl2pPr marL="742950" indent="-285750" defTabSz="457200">
              <a:defRPr sz="1600">
                <a:solidFill>
                  <a:schemeClr val="tx1"/>
                </a:solidFill>
                <a:latin typeface="Helvetica" pitchFamily="2" charset="0"/>
                <a:ea typeface="ＭＳ Ｐゴシック" panose="020B0600070205080204" pitchFamily="34" charset="-128"/>
              </a:defRPr>
            </a:lvl2pPr>
            <a:lvl3pPr marL="1143000" indent="-228600" defTabSz="457200">
              <a:defRPr sz="1600">
                <a:solidFill>
                  <a:schemeClr val="tx1"/>
                </a:solidFill>
                <a:latin typeface="Helvetica" pitchFamily="2" charset="0"/>
                <a:ea typeface="ＭＳ Ｐゴシック" panose="020B0600070205080204" pitchFamily="34" charset="-128"/>
              </a:defRPr>
            </a:lvl3pPr>
            <a:lvl4pPr marL="1600200" indent="-228600" defTabSz="457200">
              <a:defRPr sz="1600">
                <a:solidFill>
                  <a:schemeClr val="tx1"/>
                </a:solidFill>
                <a:latin typeface="Helvetica" pitchFamily="2" charset="0"/>
                <a:ea typeface="ＭＳ Ｐゴシック" panose="020B0600070205080204" pitchFamily="34" charset="-128"/>
              </a:defRPr>
            </a:lvl4pPr>
            <a:lvl5pPr marL="2057400" indent="-228600" defTabSz="457200">
              <a:defRPr sz="1600">
                <a:solidFill>
                  <a:schemeClr val="tx1"/>
                </a:solidFill>
                <a:latin typeface="Helvetica" pitchFamily="2"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342900" rtl="0" eaLnBrk="1" fontAlgn="base" latinLnBrk="0" hangingPunct="1">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5400"/>
                </a:solidFill>
                <a:effectLst/>
                <a:uLnTx/>
                <a:uFillTx/>
                <a:latin typeface="Book Antiqua" panose="02040602050305030304" pitchFamily="18" charset="0"/>
                <a:ea typeface="ＭＳ Ｐゴシック" panose="020B0600070205080204" pitchFamily="34" charset="-128"/>
                <a:cs typeface="+mn-cs"/>
              </a:rPr>
              <a:t>Wages</a:t>
            </a:r>
          </a:p>
        </p:txBody>
      </p:sp>
      <p:sp>
        <p:nvSpPr>
          <p:cNvPr id="21515" name="Line 12">
            <a:extLst>
              <a:ext uri="{FF2B5EF4-FFF2-40B4-BE49-F238E27FC236}">
                <a16:creationId xmlns:a16="http://schemas.microsoft.com/office/drawing/2014/main" id="{86B912AF-5732-7A44-8DAD-19AA6C5F966B}"/>
              </a:ext>
            </a:extLst>
          </p:cNvPr>
          <p:cNvSpPr>
            <a:spLocks noChangeShapeType="1"/>
          </p:cNvSpPr>
          <p:nvPr/>
        </p:nvSpPr>
        <p:spPr bwMode="auto">
          <a:xfrm>
            <a:off x="4443413" y="1414463"/>
            <a:ext cx="171450" cy="428625"/>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5400"/>
              </a:solidFill>
              <a:effectLst/>
              <a:uLnTx/>
              <a:uFillTx/>
              <a:latin typeface="Helvetica" pitchFamily="2" charset="0"/>
              <a:ea typeface="ＭＳ Ｐゴシック" panose="020B0600070205080204" pitchFamily="34" charset="-128"/>
              <a:cs typeface="+mn-cs"/>
            </a:endParaRPr>
          </a:p>
        </p:txBody>
      </p:sp>
      <p:sp>
        <p:nvSpPr>
          <p:cNvPr id="21516" name="Line 13">
            <a:extLst>
              <a:ext uri="{FF2B5EF4-FFF2-40B4-BE49-F238E27FC236}">
                <a16:creationId xmlns:a16="http://schemas.microsoft.com/office/drawing/2014/main" id="{6FF29480-CBCD-4B4A-BF4F-22B335C166D3}"/>
              </a:ext>
            </a:extLst>
          </p:cNvPr>
          <p:cNvSpPr>
            <a:spLocks noChangeShapeType="1"/>
          </p:cNvSpPr>
          <p:nvPr/>
        </p:nvSpPr>
        <p:spPr bwMode="auto">
          <a:xfrm>
            <a:off x="5086350" y="942975"/>
            <a:ext cx="342900" cy="128588"/>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5400"/>
              </a:solidFill>
              <a:effectLst/>
              <a:uLnTx/>
              <a:uFillTx/>
              <a:latin typeface="Helvetica" pitchFamily="2" charset="0"/>
              <a:ea typeface="ＭＳ Ｐゴシック" panose="020B0600070205080204" pitchFamily="34" charset="-128"/>
              <a:cs typeface="+mn-cs"/>
            </a:endParaRPr>
          </a:p>
        </p:txBody>
      </p:sp>
      <p:sp>
        <p:nvSpPr>
          <p:cNvPr id="21517" name="Rectangle 14">
            <a:extLst>
              <a:ext uri="{FF2B5EF4-FFF2-40B4-BE49-F238E27FC236}">
                <a16:creationId xmlns:a16="http://schemas.microsoft.com/office/drawing/2014/main" id="{B66CCA29-60C8-384F-8CF2-7CDC8B433F6B}"/>
              </a:ext>
            </a:extLst>
          </p:cNvPr>
          <p:cNvSpPr>
            <a:spLocks noChangeArrowheads="1"/>
          </p:cNvSpPr>
          <p:nvPr/>
        </p:nvSpPr>
        <p:spPr bwMode="auto">
          <a:xfrm>
            <a:off x="2000250" y="3943350"/>
            <a:ext cx="2293336" cy="26004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51792" tIns="25897" rIns="51792" bIns="25897">
            <a:spAutoFit/>
          </a:bodyPr>
          <a:lstStyle>
            <a:lvl1pPr defTabSz="457200">
              <a:defRPr sz="1600">
                <a:solidFill>
                  <a:schemeClr val="tx1"/>
                </a:solidFill>
                <a:latin typeface="Helvetica" pitchFamily="2" charset="0"/>
                <a:ea typeface="ＭＳ Ｐゴシック" panose="020B0600070205080204" pitchFamily="34" charset="-128"/>
              </a:defRPr>
            </a:lvl1pPr>
            <a:lvl2pPr marL="742950" indent="-285750" defTabSz="457200">
              <a:defRPr sz="1600">
                <a:solidFill>
                  <a:schemeClr val="tx1"/>
                </a:solidFill>
                <a:latin typeface="Helvetica" pitchFamily="2" charset="0"/>
                <a:ea typeface="ＭＳ Ｐゴシック" panose="020B0600070205080204" pitchFamily="34" charset="-128"/>
              </a:defRPr>
            </a:lvl2pPr>
            <a:lvl3pPr marL="1143000" indent="-228600" defTabSz="457200">
              <a:defRPr sz="1600">
                <a:solidFill>
                  <a:schemeClr val="tx1"/>
                </a:solidFill>
                <a:latin typeface="Helvetica" pitchFamily="2" charset="0"/>
                <a:ea typeface="ＭＳ Ｐゴシック" panose="020B0600070205080204" pitchFamily="34" charset="-128"/>
              </a:defRPr>
            </a:lvl3pPr>
            <a:lvl4pPr marL="1600200" indent="-228600" defTabSz="457200">
              <a:defRPr sz="1600">
                <a:solidFill>
                  <a:schemeClr val="tx1"/>
                </a:solidFill>
                <a:latin typeface="Helvetica" pitchFamily="2" charset="0"/>
                <a:ea typeface="ＭＳ Ｐゴシック" panose="020B0600070205080204" pitchFamily="34" charset="-128"/>
              </a:defRPr>
            </a:lvl4pPr>
            <a:lvl5pPr marL="2057400" indent="-228600" defTabSz="457200">
              <a:defRPr sz="1600">
                <a:solidFill>
                  <a:schemeClr val="tx1"/>
                </a:solidFill>
                <a:latin typeface="Helvetica" pitchFamily="2"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Helvetica" pitchFamily="2" charset="0"/>
                <a:ea typeface="ＭＳ Ｐゴシック" panose="020B0600070205080204" pitchFamily="34" charset="-128"/>
              </a:defRPr>
            </a:lvl9pPr>
          </a:lstStyle>
          <a:p>
            <a:pPr marL="0" marR="0" lvl="0" indent="0" algn="l" defTabSz="342900" rtl="0" eaLnBrk="1" fontAlgn="base" latinLnBrk="0" hangingPunct="1">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FC0128"/>
                </a:solidFill>
                <a:effectLst/>
                <a:uLnTx/>
                <a:uFillTx/>
                <a:latin typeface="Calibri" panose="020F0502020204030204" pitchFamily="34" charset="0"/>
                <a:ea typeface="ＭＳ Ｐゴシック" panose="020B0600070205080204" pitchFamily="34" charset="-128"/>
                <a:cs typeface="+mn-cs"/>
              </a:rPr>
              <a:t>Will 2 smaller tables be better?</a:t>
            </a:r>
          </a:p>
        </p:txBody>
      </p:sp>
    </p:spTree>
    <p:extLst>
      <p:ext uri="{BB962C8B-B14F-4D97-AF65-F5344CB8AC3E}">
        <p14:creationId xmlns:p14="http://schemas.microsoft.com/office/powerpoint/2010/main" val="4053036471"/>
      </p:ext>
    </p:extLst>
  </p:cSld>
  <p:clrMapOvr>
    <a:masterClrMapping/>
  </p:clrMapOvr>
  <p:transition>
    <p:cu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16">
  <a:themeElements>
    <a:clrScheme name="">
      <a:dk1>
        <a:srgbClr val="005400"/>
      </a:dk1>
      <a:lt1>
        <a:srgbClr val="FFF6E9"/>
      </a:lt1>
      <a:dk2>
        <a:srgbClr val="000000"/>
      </a:dk2>
      <a:lt2>
        <a:srgbClr val="C8FEC8"/>
      </a:lt2>
      <a:accent1>
        <a:srgbClr val="438E00"/>
      </a:accent1>
      <a:accent2>
        <a:srgbClr val="FC0128"/>
      </a:accent2>
      <a:accent3>
        <a:srgbClr val="FFFAF2"/>
      </a:accent3>
      <a:accent4>
        <a:srgbClr val="004600"/>
      </a:accent4>
      <a:accent5>
        <a:srgbClr val="B0C6AA"/>
      </a:accent5>
      <a:accent6>
        <a:srgbClr val="E40123"/>
      </a:accent6>
      <a:hlink>
        <a:srgbClr val="4C2E00"/>
      </a:hlink>
      <a:folHlink>
        <a:srgbClr val="BC3700"/>
      </a:folHlink>
    </a:clrScheme>
    <a:fontScheme name="l16">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a:ln>
              <a:noFill/>
            </a:ln>
            <a:solidFill>
              <a:schemeClr val="tx1"/>
            </a:solidFill>
            <a:effectLst/>
            <a:latin typeface="Times New Roman" charset="0"/>
          </a:defRPr>
        </a:defPPr>
      </a:lstStyle>
    </a:lnDef>
  </a:objectDefaults>
  <a:extraClrSchemeLst>
    <a:extraClrScheme>
      <a:clrScheme name="l1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1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1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1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1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1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1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1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1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1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1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1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w="28575">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headEnd type="triangle"/>
          <a:tailEnd type="triangle"/>
        </a:ln>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1_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7.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2_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9.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w="28575">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headEnd type="triangle"/>
          <a:tailEnd type="triangle"/>
        </a:ln>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71692</TotalTime>
  <Words>5109</Words>
  <Application>Microsoft Macintosh PowerPoint</Application>
  <PresentationFormat>On-screen Show (16:9)</PresentationFormat>
  <Paragraphs>587</Paragraphs>
  <Slides>84</Slides>
  <Notes>53</Notes>
  <HiddenSlides>0</HiddenSlides>
  <MMClips>0</MMClips>
  <ScaleCrop>false</ScaleCrop>
  <HeadingPairs>
    <vt:vector size="8" baseType="variant">
      <vt:variant>
        <vt:lpstr>Fonts Used</vt:lpstr>
      </vt:variant>
      <vt:variant>
        <vt:i4>12</vt:i4>
      </vt:variant>
      <vt:variant>
        <vt:lpstr>Theme</vt:lpstr>
      </vt:variant>
      <vt:variant>
        <vt:i4>9</vt:i4>
      </vt:variant>
      <vt:variant>
        <vt:lpstr>Embedded OLE Servers</vt:lpstr>
      </vt:variant>
      <vt:variant>
        <vt:i4>2</vt:i4>
      </vt:variant>
      <vt:variant>
        <vt:lpstr>Slide Titles</vt:lpstr>
      </vt:variant>
      <vt:variant>
        <vt:i4>84</vt:i4>
      </vt:variant>
    </vt:vector>
  </HeadingPairs>
  <TitlesOfParts>
    <vt:vector size="107" baseType="lpstr">
      <vt:lpstr>Arial</vt:lpstr>
      <vt:lpstr>Book Antiqua</vt:lpstr>
      <vt:lpstr>Calibri</vt:lpstr>
      <vt:lpstr>Century Schoolbook</vt:lpstr>
      <vt:lpstr>Helvetica</vt:lpstr>
      <vt:lpstr>Monotype Sorts</vt:lpstr>
      <vt:lpstr>Museo For Dell</vt:lpstr>
      <vt:lpstr>Museo Sans For Dell</vt:lpstr>
      <vt:lpstr>Times</vt:lpstr>
      <vt:lpstr>Times New Roman</vt:lpstr>
      <vt:lpstr>Webdings</vt:lpstr>
      <vt:lpstr>Wingdings</vt:lpstr>
      <vt:lpstr>Office Theme</vt:lpstr>
      <vt:lpstr>2_db-5-grey</vt:lpstr>
      <vt:lpstr>l16</vt:lpstr>
      <vt:lpstr>1_Office Theme</vt:lpstr>
      <vt:lpstr>2_Office Theme</vt:lpstr>
      <vt:lpstr>1_db</vt:lpstr>
      <vt:lpstr>3_Office Theme</vt:lpstr>
      <vt:lpstr>2_db</vt:lpstr>
      <vt:lpstr>4_Office Theme</vt:lpstr>
      <vt:lpstr>Equation</vt:lpstr>
      <vt:lpstr>Document</vt:lpstr>
      <vt:lpstr>PowerPoint Presentation</vt:lpstr>
      <vt:lpstr>PowerPoint Presentation</vt:lpstr>
      <vt:lpstr>PowerPoint Presentation</vt:lpstr>
      <vt:lpstr>PowerPoint Presentation</vt:lpstr>
      <vt:lpstr>Features of Good Relational Designs</vt:lpstr>
      <vt:lpstr>Decomposition</vt:lpstr>
      <vt:lpstr>Lossy Decomposition</vt:lpstr>
      <vt:lpstr>The Evils of Redundancy</vt:lpstr>
      <vt:lpstr>Example (Contd.)</vt:lpstr>
      <vt:lpstr>Functional Dependencies (FDs)</vt:lpstr>
      <vt:lpstr>Example:  Constraints on Entity Set</vt:lpstr>
      <vt:lpstr>F+</vt:lpstr>
      <vt:lpstr>Reasoning About FDs</vt:lpstr>
      <vt:lpstr>Lossless Decomposition</vt:lpstr>
      <vt:lpstr>Normalization Theory</vt:lpstr>
      <vt:lpstr>Functional Dependencies</vt:lpstr>
      <vt:lpstr>Functional Dependencies (Cont.)</vt:lpstr>
      <vt:lpstr>Functional Dependencies Definition </vt:lpstr>
      <vt:lpstr>Closure of a Set of Functional Dependencies</vt:lpstr>
      <vt:lpstr>Keys and Functional Dependencies</vt:lpstr>
      <vt:lpstr>Use of Functional Dependencies</vt:lpstr>
      <vt:lpstr>PowerPoint Presentation</vt:lpstr>
      <vt:lpstr>Boyce-Codd Normal Form</vt:lpstr>
      <vt:lpstr>Decomposing a Schema into BCNF</vt:lpstr>
      <vt:lpstr>BCNF and Dependency Preservation</vt:lpstr>
      <vt:lpstr>Third Normal Form</vt:lpstr>
      <vt:lpstr>3NF Example</vt:lpstr>
      <vt:lpstr>Comparison of BCNF and 3NF</vt:lpstr>
      <vt:lpstr>Goals of Normalization</vt:lpstr>
      <vt:lpstr>Denormalization for Performance</vt:lpstr>
      <vt:lpstr>Wide Flat Tables</vt:lpstr>
      <vt:lpstr>First Normal Form</vt:lpstr>
      <vt:lpstr>First Normal Form (Cont.)</vt:lpstr>
      <vt:lpstr>PowerPoint Presentation</vt:lpstr>
      <vt:lpstr>PowerPoint Presentation</vt:lpstr>
      <vt:lpstr>Chapter 20: Data Analysis </vt:lpstr>
      <vt:lpstr>Decision Support Systems</vt:lpstr>
      <vt:lpstr>Decision-Support Systems: Overview</vt:lpstr>
      <vt:lpstr>Data Warehousing</vt:lpstr>
      <vt:lpstr>Data Warehousing</vt:lpstr>
      <vt:lpstr>Data Warehouse vs Data Lake</vt:lpstr>
      <vt:lpstr>Simplistic: Data Warehouse vs Data Lake</vt:lpstr>
      <vt:lpstr>Design Issues</vt:lpstr>
      <vt:lpstr>More Warehouse Design Issues</vt:lpstr>
      <vt:lpstr>Warehouse Schemas</vt:lpstr>
      <vt:lpstr>Data Warehouse Schema</vt:lpstr>
      <vt:lpstr>Overview (Cont.)</vt:lpstr>
      <vt:lpstr>ETL Concepts</vt:lpstr>
      <vt:lpstr>PowerPoint Presentation</vt:lpstr>
      <vt:lpstr>MapReduce</vt:lpstr>
      <vt:lpstr>Algebraic Operations</vt:lpstr>
      <vt:lpstr>Spark</vt:lpstr>
      <vt:lpstr>Spark vs SQL</vt:lpstr>
      <vt:lpstr>Algebraic Operations in Spark</vt:lpstr>
      <vt:lpstr>Spark/PySpark</vt:lpstr>
      <vt:lpstr>PowerPoint Presentation</vt:lpstr>
      <vt:lpstr>Conceptual Example</vt:lpstr>
      <vt:lpstr>A New Algebraic Operator</vt:lpstr>
      <vt:lpstr>PowerPoint Presentation</vt:lpstr>
      <vt:lpstr>Data Analysis and OLAP</vt:lpstr>
      <vt:lpstr>Example sales relation </vt:lpstr>
      <vt:lpstr>Cross Tabulation of sales by item_name and color</vt:lpstr>
      <vt:lpstr>Data Cube</vt:lpstr>
      <vt:lpstr>Online Analytical Processing Operations</vt:lpstr>
      <vt:lpstr>Hierarchies on Dimensions</vt:lpstr>
      <vt:lpstr>Another Dimension Example – Product Categories</vt:lpstr>
      <vt:lpstr>Facts and Dimensions</vt:lpstr>
      <vt:lpstr>Slice</vt:lpstr>
      <vt:lpstr>Dice</vt:lpstr>
      <vt:lpstr>Drilling</vt:lpstr>
      <vt:lpstr>Roll-up</vt:lpstr>
      <vt:lpstr>Pivot</vt:lpstr>
      <vt:lpstr>Cross Tabulation With Hierarchy</vt:lpstr>
      <vt:lpstr>Relational Representation of Cross-tabs</vt:lpstr>
      <vt:lpstr>PowerPoint Presentation</vt:lpstr>
      <vt:lpstr>CAP Theorem</vt:lpstr>
      <vt:lpstr>Consistency Models</vt:lpstr>
      <vt:lpstr>BASE</vt:lpstr>
      <vt:lpstr>Eventual Consistency</vt:lpstr>
      <vt:lpstr>ACID – BASE (Simplistic Comparison)</vt:lpstr>
      <vt:lpstr>PowerPoint Presentation</vt:lpstr>
      <vt:lpstr>Approaches to Scalability</vt:lpstr>
      <vt:lpstr>Disk Architecture for Scale-Out</vt:lpstr>
      <vt:lpstr>Shared Nothing, Scale-Out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621</cp:revision>
  <cp:lastPrinted>2021-09-23T10:10:07Z</cp:lastPrinted>
  <dcterms:created xsi:type="dcterms:W3CDTF">2010-04-12T23:12:02Z</dcterms:created>
  <dcterms:modified xsi:type="dcterms:W3CDTF">2023-12-07T22:35:29Z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